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4"/>
  </p:notesMasterIdLst>
  <p:sldIdLst>
    <p:sldId id="267" r:id="rId2"/>
    <p:sldId id="272" r:id="rId3"/>
    <p:sldId id="274" r:id="rId4"/>
    <p:sldId id="284" r:id="rId5"/>
    <p:sldId id="275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82" r:id="rId14"/>
    <p:sldId id="287" r:id="rId15"/>
    <p:sldId id="302" r:id="rId16"/>
    <p:sldId id="303" r:id="rId17"/>
    <p:sldId id="308" r:id="rId18"/>
    <p:sldId id="305" r:id="rId19"/>
    <p:sldId id="307" r:id="rId20"/>
    <p:sldId id="293" r:id="rId21"/>
    <p:sldId id="285" r:id="rId22"/>
    <p:sldId id="294" r:id="rId23"/>
  </p:sldIdLst>
  <p:sldSz cx="9145588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39DAA1F-59DE-4B19-9540-1D6D0F4E9E99}">
          <p14:sldIdLst>
            <p14:sldId id="267"/>
            <p14:sldId id="272"/>
            <p14:sldId id="274"/>
            <p14:sldId id="284"/>
            <p14:sldId id="275"/>
            <p14:sldId id="295"/>
            <p14:sldId id="296"/>
            <p14:sldId id="297"/>
            <p14:sldId id="298"/>
            <p14:sldId id="299"/>
            <p14:sldId id="300"/>
            <p14:sldId id="301"/>
            <p14:sldId id="282"/>
          </p14:sldIdLst>
        </p14:section>
        <p14:section name="Abschnitt ohne Titel" id="{3E3475C0-3FE4-4511-9095-661B5AEE9F20}">
          <p14:sldIdLst>
            <p14:sldId id="287"/>
            <p14:sldId id="302"/>
            <p14:sldId id="303"/>
            <p14:sldId id="308"/>
            <p14:sldId id="305"/>
            <p14:sldId id="307"/>
            <p14:sldId id="293"/>
            <p14:sldId id="285"/>
            <p14:sldId id="2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844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5DBEF"/>
    <a:srgbClr val="33CCFF"/>
    <a:srgbClr val="00CCFF"/>
    <a:srgbClr val="CCCCFF"/>
    <a:srgbClr val="FFD54F"/>
    <a:srgbClr val="FFC000"/>
    <a:srgbClr val="FF0066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/>
    <p:restoredTop sz="99106" autoAdjust="0"/>
  </p:normalViewPr>
  <p:slideViewPr>
    <p:cSldViewPr snapToGrid="0" snapToObjects="1">
      <p:cViewPr>
        <p:scale>
          <a:sx n="70" d="100"/>
          <a:sy n="70" d="100"/>
        </p:scale>
        <p:origin x="-2124" y="-1008"/>
      </p:cViewPr>
      <p:guideLst>
        <p:guide orient="horz" pos="3846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49" d="100"/>
          <a:sy n="49" d="100"/>
        </p:scale>
        <p:origin x="-292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25D8B-DAF6-4086-8804-9285DCB4EE56}" type="doc">
      <dgm:prSet loTypeId="urn:microsoft.com/office/officeart/2011/layout/Circle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4B2487-9D7D-48D2-9611-A239C691A8A0}">
      <dgm:prSet phldrT="[Text]" custT="1"/>
      <dgm:spPr/>
      <dgm:t>
        <a:bodyPr/>
        <a:lstStyle/>
        <a:p>
          <a:r>
            <a:rPr lang="de-DE" sz="1600" b="1" dirty="0" err="1" smtClean="0"/>
            <a:t>Experi</a:t>
          </a:r>
          <a:r>
            <a:rPr lang="de-DE" sz="1600" b="1" dirty="0" smtClean="0"/>
            <a:t>-mental design</a:t>
          </a:r>
          <a:endParaRPr lang="de-DE" sz="1600" b="1" dirty="0"/>
        </a:p>
      </dgm:t>
    </dgm:pt>
    <dgm:pt modelId="{44585747-01DE-4B5F-AB1E-9F7269DF9579}" type="parTrans" cxnId="{1B7850C7-B7C8-4325-8DD9-62A67DB30559}">
      <dgm:prSet/>
      <dgm:spPr/>
      <dgm:t>
        <a:bodyPr/>
        <a:lstStyle/>
        <a:p>
          <a:endParaRPr lang="de-DE" sz="2400"/>
        </a:p>
      </dgm:t>
    </dgm:pt>
    <dgm:pt modelId="{6162FD41-42B4-4CFA-9361-C7C7EC563CEC}" type="sibTrans" cxnId="{1B7850C7-B7C8-4325-8DD9-62A67DB30559}">
      <dgm:prSet/>
      <dgm:spPr/>
      <dgm:t>
        <a:bodyPr/>
        <a:lstStyle/>
        <a:p>
          <a:endParaRPr lang="de-DE" sz="2400"/>
        </a:p>
      </dgm:t>
    </dgm:pt>
    <dgm:pt modelId="{DE6D6101-5F5B-4BF8-B728-E64BBF561256}">
      <dgm:prSet phldrT="[Text]" custT="1"/>
      <dgm:spPr/>
      <dgm:t>
        <a:bodyPr/>
        <a:lstStyle/>
        <a:p>
          <a:r>
            <a:rPr lang="de-DE" sz="1600" b="1" dirty="0" err="1" smtClean="0"/>
            <a:t>Staining</a:t>
          </a:r>
          <a:endParaRPr lang="de-DE" sz="1600" b="1" dirty="0"/>
        </a:p>
      </dgm:t>
    </dgm:pt>
    <dgm:pt modelId="{563D600F-4D12-4AAB-A0BD-16057B8680F2}" type="parTrans" cxnId="{B3FF09E0-1EB8-432D-AF8E-7D9504FF2A21}">
      <dgm:prSet/>
      <dgm:spPr/>
      <dgm:t>
        <a:bodyPr/>
        <a:lstStyle/>
        <a:p>
          <a:endParaRPr lang="de-DE" sz="2400"/>
        </a:p>
      </dgm:t>
    </dgm:pt>
    <dgm:pt modelId="{A63EC348-F165-4FB7-9C66-7B6ABD5102C4}" type="sibTrans" cxnId="{B3FF09E0-1EB8-432D-AF8E-7D9504FF2A21}">
      <dgm:prSet/>
      <dgm:spPr/>
      <dgm:t>
        <a:bodyPr/>
        <a:lstStyle/>
        <a:p>
          <a:endParaRPr lang="de-DE" sz="2400"/>
        </a:p>
      </dgm:t>
    </dgm:pt>
    <dgm:pt modelId="{4D4B34CD-4F47-4C88-AA94-BBA72B9CE319}">
      <dgm:prSet phldrT="[Text]" custT="1"/>
      <dgm:spPr/>
      <dgm:t>
        <a:bodyPr/>
        <a:lstStyle/>
        <a:p>
          <a:r>
            <a:rPr lang="de-DE" sz="1600" b="1" dirty="0" smtClean="0"/>
            <a:t>Imaging </a:t>
          </a:r>
          <a:r>
            <a:rPr lang="de-DE" sz="1600" b="1" dirty="0" err="1" smtClean="0"/>
            <a:t>data</a:t>
          </a:r>
          <a:endParaRPr lang="de-DE" sz="1600" b="1" dirty="0"/>
        </a:p>
      </dgm:t>
    </dgm:pt>
    <dgm:pt modelId="{B364C204-F165-49FE-B842-1FC7E7F2042C}" type="parTrans" cxnId="{4DBE2FEF-ECCE-47FB-AA0C-18A35755D2FB}">
      <dgm:prSet/>
      <dgm:spPr/>
      <dgm:t>
        <a:bodyPr/>
        <a:lstStyle/>
        <a:p>
          <a:endParaRPr lang="de-DE" sz="2400"/>
        </a:p>
      </dgm:t>
    </dgm:pt>
    <dgm:pt modelId="{6024C8DE-1420-4505-A034-4F578CA25585}" type="sibTrans" cxnId="{4DBE2FEF-ECCE-47FB-AA0C-18A35755D2FB}">
      <dgm:prSet/>
      <dgm:spPr/>
      <dgm:t>
        <a:bodyPr/>
        <a:lstStyle/>
        <a:p>
          <a:endParaRPr lang="de-DE" sz="2400"/>
        </a:p>
      </dgm:t>
    </dgm:pt>
    <dgm:pt modelId="{C4761A3C-9F0A-499A-BF49-75D1F97CE058}">
      <dgm:prSet phldrT="[Text]" custT="1"/>
      <dgm:spPr/>
      <dgm:t>
        <a:bodyPr/>
        <a:lstStyle/>
        <a:p>
          <a:r>
            <a:rPr lang="de-DE" sz="1600" b="1" dirty="0" smtClean="0"/>
            <a:t>Image </a:t>
          </a:r>
          <a:r>
            <a:rPr lang="de-DE" sz="1600" b="1" dirty="0" err="1" smtClean="0"/>
            <a:t>character-isation</a:t>
          </a:r>
          <a:endParaRPr lang="de-DE" sz="1600" b="1" dirty="0"/>
        </a:p>
      </dgm:t>
    </dgm:pt>
    <dgm:pt modelId="{E4018A77-CF00-401F-AE91-68890E6EEECC}" type="parTrans" cxnId="{A6B9C80B-59CC-4C1F-BA1C-95998AFD69A5}">
      <dgm:prSet/>
      <dgm:spPr/>
      <dgm:t>
        <a:bodyPr/>
        <a:lstStyle/>
        <a:p>
          <a:endParaRPr lang="de-DE" sz="2400"/>
        </a:p>
      </dgm:t>
    </dgm:pt>
    <dgm:pt modelId="{0B56686E-96B4-4F80-9EF0-BBCD68661DB1}" type="sibTrans" cxnId="{A6B9C80B-59CC-4C1F-BA1C-95998AFD69A5}">
      <dgm:prSet/>
      <dgm:spPr/>
      <dgm:t>
        <a:bodyPr/>
        <a:lstStyle/>
        <a:p>
          <a:endParaRPr lang="de-DE" sz="2400"/>
        </a:p>
      </dgm:t>
    </dgm:pt>
    <dgm:pt modelId="{21C7EC4A-6C5B-4740-9744-5652361F82FD}">
      <dgm:prSet phldrT="[Text]" custT="1"/>
      <dgm:spPr/>
      <dgm:t>
        <a:bodyPr/>
        <a:lstStyle/>
        <a:p>
          <a:r>
            <a:rPr lang="de-DE" sz="1600" b="1" dirty="0" err="1" smtClean="0"/>
            <a:t>Biomater-ials</a:t>
          </a:r>
          <a:r>
            <a:rPr lang="de-DE" sz="1600" b="1" dirty="0" smtClean="0"/>
            <a:t> &amp; Treatment</a:t>
          </a:r>
          <a:endParaRPr lang="de-DE" sz="1600" b="1" dirty="0"/>
        </a:p>
      </dgm:t>
    </dgm:pt>
    <dgm:pt modelId="{A5BA2C9E-0A9D-4EEB-A668-2FD236C432F4}" type="parTrans" cxnId="{25C5A820-5472-407E-B6C3-F6C10361A4C7}">
      <dgm:prSet/>
      <dgm:spPr/>
      <dgm:t>
        <a:bodyPr/>
        <a:lstStyle/>
        <a:p>
          <a:endParaRPr lang="de-DE"/>
        </a:p>
      </dgm:t>
    </dgm:pt>
    <dgm:pt modelId="{694506BA-DB04-468F-AE13-7C3163A2514F}" type="sibTrans" cxnId="{25C5A820-5472-407E-B6C3-F6C10361A4C7}">
      <dgm:prSet/>
      <dgm:spPr/>
      <dgm:t>
        <a:bodyPr/>
        <a:lstStyle/>
        <a:p>
          <a:endParaRPr lang="de-DE"/>
        </a:p>
      </dgm:t>
    </dgm:pt>
    <dgm:pt modelId="{9BEAA393-6EC4-4ECB-BE27-FA4272867778}">
      <dgm:prSet phldrT="[Text]" custT="1"/>
      <dgm:spPr/>
      <dgm:t>
        <a:bodyPr/>
        <a:lstStyle/>
        <a:p>
          <a:r>
            <a:rPr lang="de-DE" sz="1600" b="1" dirty="0" smtClean="0"/>
            <a:t>Reporter &amp; Antibodys</a:t>
          </a:r>
          <a:endParaRPr lang="de-DE" sz="1600" b="1" dirty="0"/>
        </a:p>
      </dgm:t>
    </dgm:pt>
    <dgm:pt modelId="{753B1C40-CF38-4487-ADEE-C11A24C527B3}" type="parTrans" cxnId="{B6F6DBA6-7973-4939-9CD0-843CB1566E72}">
      <dgm:prSet/>
      <dgm:spPr/>
      <dgm:t>
        <a:bodyPr/>
        <a:lstStyle/>
        <a:p>
          <a:endParaRPr lang="de-DE"/>
        </a:p>
      </dgm:t>
    </dgm:pt>
    <dgm:pt modelId="{10E357E8-FA6C-4C04-8729-46C45EDF5FCF}" type="sibTrans" cxnId="{B6F6DBA6-7973-4939-9CD0-843CB1566E72}">
      <dgm:prSet/>
      <dgm:spPr/>
      <dgm:t>
        <a:bodyPr/>
        <a:lstStyle/>
        <a:p>
          <a:endParaRPr lang="de-DE"/>
        </a:p>
      </dgm:t>
    </dgm:pt>
    <dgm:pt modelId="{03CDCA00-1208-4B72-BF61-FC4E681C965D}" type="pres">
      <dgm:prSet presAssocID="{BC725D8B-DAF6-4086-8804-9285DCB4EE5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DFCD1784-BA26-4365-AC9A-CBF9FEE7528A}" type="pres">
      <dgm:prSet presAssocID="{C4761A3C-9F0A-499A-BF49-75D1F97CE058}" presName="Accent6" presStyleCnt="0"/>
      <dgm:spPr/>
      <dgm:t>
        <a:bodyPr/>
        <a:lstStyle/>
        <a:p>
          <a:endParaRPr lang="de-DE"/>
        </a:p>
      </dgm:t>
    </dgm:pt>
    <dgm:pt modelId="{B7D69D73-B782-4A38-8180-AA4900A62585}" type="pres">
      <dgm:prSet presAssocID="{C4761A3C-9F0A-499A-BF49-75D1F97CE058}" presName="Accent" presStyleLbl="node1" presStyleIdx="0" presStyleCnt="6"/>
      <dgm:spPr/>
      <dgm:t>
        <a:bodyPr/>
        <a:lstStyle/>
        <a:p>
          <a:endParaRPr lang="de-DE"/>
        </a:p>
      </dgm:t>
    </dgm:pt>
    <dgm:pt modelId="{D3233BD7-C92E-4761-A716-4BA63389C836}" type="pres">
      <dgm:prSet presAssocID="{C4761A3C-9F0A-499A-BF49-75D1F97CE058}" presName="ParentBackground6" presStyleCnt="0"/>
      <dgm:spPr/>
      <dgm:t>
        <a:bodyPr/>
        <a:lstStyle/>
        <a:p>
          <a:endParaRPr lang="de-DE"/>
        </a:p>
      </dgm:t>
    </dgm:pt>
    <dgm:pt modelId="{F3329E33-8E2D-46A0-9C68-52683AEC119E}" type="pres">
      <dgm:prSet presAssocID="{C4761A3C-9F0A-499A-BF49-75D1F97CE058}" presName="ParentBackground" presStyleLbl="fgAcc1" presStyleIdx="0" presStyleCnt="6"/>
      <dgm:spPr/>
      <dgm:t>
        <a:bodyPr/>
        <a:lstStyle/>
        <a:p>
          <a:endParaRPr lang="de-DE"/>
        </a:p>
      </dgm:t>
    </dgm:pt>
    <dgm:pt modelId="{D38821F2-0D36-4FD8-A2D6-11E32799263C}" type="pres">
      <dgm:prSet presAssocID="{C4761A3C-9F0A-499A-BF49-75D1F97CE058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D64159-E22A-4F6E-9F51-8D7D38942A4B}" type="pres">
      <dgm:prSet presAssocID="{4D4B34CD-4F47-4C88-AA94-BBA72B9CE319}" presName="Accent5" presStyleCnt="0"/>
      <dgm:spPr/>
      <dgm:t>
        <a:bodyPr/>
        <a:lstStyle/>
        <a:p>
          <a:endParaRPr lang="de-DE"/>
        </a:p>
      </dgm:t>
    </dgm:pt>
    <dgm:pt modelId="{31C9503F-0EBD-4A47-9830-0F74549E4F7E}" type="pres">
      <dgm:prSet presAssocID="{4D4B34CD-4F47-4C88-AA94-BBA72B9CE319}" presName="Accent" presStyleLbl="node1" presStyleIdx="1" presStyleCnt="6"/>
      <dgm:spPr/>
      <dgm:t>
        <a:bodyPr/>
        <a:lstStyle/>
        <a:p>
          <a:endParaRPr lang="de-DE"/>
        </a:p>
      </dgm:t>
    </dgm:pt>
    <dgm:pt modelId="{11DE167E-201D-4DC5-B5CB-F1413EED6E2E}" type="pres">
      <dgm:prSet presAssocID="{4D4B34CD-4F47-4C88-AA94-BBA72B9CE319}" presName="ParentBackground5" presStyleCnt="0"/>
      <dgm:spPr/>
      <dgm:t>
        <a:bodyPr/>
        <a:lstStyle/>
        <a:p>
          <a:endParaRPr lang="de-DE"/>
        </a:p>
      </dgm:t>
    </dgm:pt>
    <dgm:pt modelId="{1F233F48-EC50-4BAC-A02E-770CD8EAE35F}" type="pres">
      <dgm:prSet presAssocID="{4D4B34CD-4F47-4C88-AA94-BBA72B9CE319}" presName="ParentBackground" presStyleLbl="fgAcc1" presStyleIdx="1" presStyleCnt="6"/>
      <dgm:spPr/>
      <dgm:t>
        <a:bodyPr/>
        <a:lstStyle/>
        <a:p>
          <a:endParaRPr lang="de-DE"/>
        </a:p>
      </dgm:t>
    </dgm:pt>
    <dgm:pt modelId="{298D0B83-18D6-4A4C-9DEB-951BBBAED8FD}" type="pres">
      <dgm:prSet presAssocID="{4D4B34CD-4F47-4C88-AA94-BBA72B9CE31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A00981-68AF-440F-BD3A-E39FD7001D80}" type="pres">
      <dgm:prSet presAssocID="{DE6D6101-5F5B-4BF8-B728-E64BBF561256}" presName="Accent4" presStyleCnt="0"/>
      <dgm:spPr/>
      <dgm:t>
        <a:bodyPr/>
        <a:lstStyle/>
        <a:p>
          <a:endParaRPr lang="de-DE"/>
        </a:p>
      </dgm:t>
    </dgm:pt>
    <dgm:pt modelId="{3F68A728-26CD-4F10-B6D4-9F35A4EB3A11}" type="pres">
      <dgm:prSet presAssocID="{DE6D6101-5F5B-4BF8-B728-E64BBF561256}" presName="Accent" presStyleLbl="node1" presStyleIdx="2" presStyleCnt="6"/>
      <dgm:spPr/>
      <dgm:t>
        <a:bodyPr/>
        <a:lstStyle/>
        <a:p>
          <a:endParaRPr lang="de-DE"/>
        </a:p>
      </dgm:t>
    </dgm:pt>
    <dgm:pt modelId="{F2D1D218-7508-4B3C-8456-3A906D296D1B}" type="pres">
      <dgm:prSet presAssocID="{DE6D6101-5F5B-4BF8-B728-E64BBF561256}" presName="ParentBackground4" presStyleCnt="0"/>
      <dgm:spPr/>
      <dgm:t>
        <a:bodyPr/>
        <a:lstStyle/>
        <a:p>
          <a:endParaRPr lang="de-DE"/>
        </a:p>
      </dgm:t>
    </dgm:pt>
    <dgm:pt modelId="{BBF98DA3-D2D7-45C4-9E6F-EAED375B7D3D}" type="pres">
      <dgm:prSet presAssocID="{DE6D6101-5F5B-4BF8-B728-E64BBF561256}" presName="ParentBackground" presStyleLbl="fgAcc1" presStyleIdx="2" presStyleCnt="6"/>
      <dgm:spPr/>
      <dgm:t>
        <a:bodyPr/>
        <a:lstStyle/>
        <a:p>
          <a:endParaRPr lang="de-DE"/>
        </a:p>
      </dgm:t>
    </dgm:pt>
    <dgm:pt modelId="{5AAF6BEC-AD2C-4053-B5A3-FB8050DB1E0D}" type="pres">
      <dgm:prSet presAssocID="{DE6D6101-5F5B-4BF8-B728-E64BBF56125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B20870-3DD3-48DB-9FF6-DFC8EF8BFBCA}" type="pres">
      <dgm:prSet presAssocID="{9BEAA393-6EC4-4ECB-BE27-FA4272867778}" presName="Accent3" presStyleCnt="0"/>
      <dgm:spPr/>
      <dgm:t>
        <a:bodyPr/>
        <a:lstStyle/>
        <a:p>
          <a:endParaRPr lang="de-DE"/>
        </a:p>
      </dgm:t>
    </dgm:pt>
    <dgm:pt modelId="{1563237E-71E2-4734-B965-94E9EB34F3B8}" type="pres">
      <dgm:prSet presAssocID="{9BEAA393-6EC4-4ECB-BE27-FA4272867778}" presName="Accent" presStyleLbl="node1" presStyleIdx="3" presStyleCnt="6"/>
      <dgm:spPr/>
      <dgm:t>
        <a:bodyPr/>
        <a:lstStyle/>
        <a:p>
          <a:endParaRPr lang="de-DE"/>
        </a:p>
      </dgm:t>
    </dgm:pt>
    <dgm:pt modelId="{67BBCC32-64AE-4796-826D-A84D932FE8D6}" type="pres">
      <dgm:prSet presAssocID="{9BEAA393-6EC4-4ECB-BE27-FA4272867778}" presName="ParentBackground3" presStyleCnt="0"/>
      <dgm:spPr/>
      <dgm:t>
        <a:bodyPr/>
        <a:lstStyle/>
        <a:p>
          <a:endParaRPr lang="de-DE"/>
        </a:p>
      </dgm:t>
    </dgm:pt>
    <dgm:pt modelId="{7D2B34E0-0682-42B9-8DF1-FEA5E496AB39}" type="pres">
      <dgm:prSet presAssocID="{9BEAA393-6EC4-4ECB-BE27-FA4272867778}" presName="ParentBackground" presStyleLbl="fgAcc1" presStyleIdx="3" presStyleCnt="6"/>
      <dgm:spPr/>
      <dgm:t>
        <a:bodyPr/>
        <a:lstStyle/>
        <a:p>
          <a:endParaRPr lang="de-DE"/>
        </a:p>
      </dgm:t>
    </dgm:pt>
    <dgm:pt modelId="{7188CB79-1D41-4C7A-B8A9-159022361230}" type="pres">
      <dgm:prSet presAssocID="{9BEAA393-6EC4-4ECB-BE27-FA427286777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72F036-88FA-49E6-8A54-BC9153E51C44}" type="pres">
      <dgm:prSet presAssocID="{21C7EC4A-6C5B-4740-9744-5652361F82FD}" presName="Accent2" presStyleCnt="0"/>
      <dgm:spPr/>
      <dgm:t>
        <a:bodyPr/>
        <a:lstStyle/>
        <a:p>
          <a:endParaRPr lang="de-DE"/>
        </a:p>
      </dgm:t>
    </dgm:pt>
    <dgm:pt modelId="{724575AB-2311-4D8C-AC99-979601A402C3}" type="pres">
      <dgm:prSet presAssocID="{21C7EC4A-6C5B-4740-9744-5652361F82FD}" presName="Accent" presStyleLbl="node1" presStyleIdx="4" presStyleCnt="6"/>
      <dgm:spPr/>
      <dgm:t>
        <a:bodyPr/>
        <a:lstStyle/>
        <a:p>
          <a:endParaRPr lang="de-DE"/>
        </a:p>
      </dgm:t>
    </dgm:pt>
    <dgm:pt modelId="{0972B0C7-7FFD-4EEE-9F33-B11D834ECFE1}" type="pres">
      <dgm:prSet presAssocID="{21C7EC4A-6C5B-4740-9744-5652361F82FD}" presName="ParentBackground2" presStyleCnt="0"/>
      <dgm:spPr/>
      <dgm:t>
        <a:bodyPr/>
        <a:lstStyle/>
        <a:p>
          <a:endParaRPr lang="de-DE"/>
        </a:p>
      </dgm:t>
    </dgm:pt>
    <dgm:pt modelId="{979F3176-62EA-4E1D-A470-A0954D2535D2}" type="pres">
      <dgm:prSet presAssocID="{21C7EC4A-6C5B-4740-9744-5652361F82FD}" presName="ParentBackground" presStyleLbl="fgAcc1" presStyleIdx="4" presStyleCnt="6"/>
      <dgm:spPr/>
      <dgm:t>
        <a:bodyPr/>
        <a:lstStyle/>
        <a:p>
          <a:endParaRPr lang="de-DE"/>
        </a:p>
      </dgm:t>
    </dgm:pt>
    <dgm:pt modelId="{4B29E538-00B0-4E6C-B296-3BCC34BDA757}" type="pres">
      <dgm:prSet presAssocID="{21C7EC4A-6C5B-4740-9744-5652361F82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0FC1C7-6A26-4D7D-9815-75FFDD52B598}" type="pres">
      <dgm:prSet presAssocID="{E74B2487-9D7D-48D2-9611-A239C691A8A0}" presName="Accent1" presStyleCnt="0"/>
      <dgm:spPr/>
      <dgm:t>
        <a:bodyPr/>
        <a:lstStyle/>
        <a:p>
          <a:endParaRPr lang="de-DE"/>
        </a:p>
      </dgm:t>
    </dgm:pt>
    <dgm:pt modelId="{7D5B2E78-B49A-4352-94A6-A5A493F85305}" type="pres">
      <dgm:prSet presAssocID="{E74B2487-9D7D-48D2-9611-A239C691A8A0}" presName="Accent" presStyleLbl="node1" presStyleIdx="5" presStyleCnt="6"/>
      <dgm:spPr/>
      <dgm:t>
        <a:bodyPr/>
        <a:lstStyle/>
        <a:p>
          <a:endParaRPr lang="de-DE"/>
        </a:p>
      </dgm:t>
    </dgm:pt>
    <dgm:pt modelId="{D0FBA784-8281-48DE-A000-663AFA69B455}" type="pres">
      <dgm:prSet presAssocID="{E74B2487-9D7D-48D2-9611-A239C691A8A0}" presName="ParentBackground1" presStyleCnt="0"/>
      <dgm:spPr/>
      <dgm:t>
        <a:bodyPr/>
        <a:lstStyle/>
        <a:p>
          <a:endParaRPr lang="de-DE"/>
        </a:p>
      </dgm:t>
    </dgm:pt>
    <dgm:pt modelId="{7EFBCF7E-5E03-4F00-ABB4-154DB5C669E6}" type="pres">
      <dgm:prSet presAssocID="{E74B2487-9D7D-48D2-9611-A239C691A8A0}" presName="ParentBackground" presStyleLbl="fgAcc1" presStyleIdx="5" presStyleCnt="6"/>
      <dgm:spPr/>
      <dgm:t>
        <a:bodyPr/>
        <a:lstStyle/>
        <a:p>
          <a:endParaRPr lang="de-DE"/>
        </a:p>
      </dgm:t>
    </dgm:pt>
    <dgm:pt modelId="{4987679B-E3F5-4807-A42E-AA00C2631721}" type="pres">
      <dgm:prSet presAssocID="{E74B2487-9D7D-48D2-9611-A239C691A8A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C570F2-79F0-4C7A-8307-B2CDB6208345}" type="presOf" srcId="{4D4B34CD-4F47-4C88-AA94-BBA72B9CE319}" destId="{1F233F48-EC50-4BAC-A02E-770CD8EAE35F}" srcOrd="0" destOrd="0" presId="urn:microsoft.com/office/officeart/2011/layout/CircleProcess"/>
    <dgm:cxn modelId="{849AF629-467B-4DDB-9AE3-1C9748E12B1A}" type="presOf" srcId="{E74B2487-9D7D-48D2-9611-A239C691A8A0}" destId="{7EFBCF7E-5E03-4F00-ABB4-154DB5C669E6}" srcOrd="0" destOrd="0" presId="urn:microsoft.com/office/officeart/2011/layout/CircleProcess"/>
    <dgm:cxn modelId="{7ED2B390-9AD0-45FA-A125-EB457A39623F}" type="presOf" srcId="{BC725D8B-DAF6-4086-8804-9285DCB4EE56}" destId="{03CDCA00-1208-4B72-BF61-FC4E681C965D}" srcOrd="0" destOrd="0" presId="urn:microsoft.com/office/officeart/2011/layout/CircleProcess"/>
    <dgm:cxn modelId="{F4F20B4B-724D-49FB-84EC-88D608D29448}" type="presOf" srcId="{9BEAA393-6EC4-4ECB-BE27-FA4272867778}" destId="{7188CB79-1D41-4C7A-B8A9-159022361230}" srcOrd="1" destOrd="0" presId="urn:microsoft.com/office/officeart/2011/layout/CircleProcess"/>
    <dgm:cxn modelId="{A6B9C80B-59CC-4C1F-BA1C-95998AFD69A5}" srcId="{BC725D8B-DAF6-4086-8804-9285DCB4EE56}" destId="{C4761A3C-9F0A-499A-BF49-75D1F97CE058}" srcOrd="5" destOrd="0" parTransId="{E4018A77-CF00-401F-AE91-68890E6EEECC}" sibTransId="{0B56686E-96B4-4F80-9EF0-BBCD68661DB1}"/>
    <dgm:cxn modelId="{BFA2FED6-4D87-4504-91B4-63887179DAB9}" type="presOf" srcId="{C4761A3C-9F0A-499A-BF49-75D1F97CE058}" destId="{F3329E33-8E2D-46A0-9C68-52683AEC119E}" srcOrd="0" destOrd="0" presId="urn:microsoft.com/office/officeart/2011/layout/CircleProcess"/>
    <dgm:cxn modelId="{B5241805-11A5-4E30-AC8E-B9D2EDD43508}" type="presOf" srcId="{DE6D6101-5F5B-4BF8-B728-E64BBF561256}" destId="{5AAF6BEC-AD2C-4053-B5A3-FB8050DB1E0D}" srcOrd="1" destOrd="0" presId="urn:microsoft.com/office/officeart/2011/layout/CircleProcess"/>
    <dgm:cxn modelId="{1B7850C7-B7C8-4325-8DD9-62A67DB30559}" srcId="{BC725D8B-DAF6-4086-8804-9285DCB4EE56}" destId="{E74B2487-9D7D-48D2-9611-A239C691A8A0}" srcOrd="0" destOrd="0" parTransId="{44585747-01DE-4B5F-AB1E-9F7269DF9579}" sibTransId="{6162FD41-42B4-4CFA-9361-C7C7EC563CEC}"/>
    <dgm:cxn modelId="{A83FFD26-6033-4579-A41B-769B9CE61812}" type="presOf" srcId="{4D4B34CD-4F47-4C88-AA94-BBA72B9CE319}" destId="{298D0B83-18D6-4A4C-9DEB-951BBBAED8FD}" srcOrd="1" destOrd="0" presId="urn:microsoft.com/office/officeart/2011/layout/CircleProcess"/>
    <dgm:cxn modelId="{25C5A820-5472-407E-B6C3-F6C10361A4C7}" srcId="{BC725D8B-DAF6-4086-8804-9285DCB4EE56}" destId="{21C7EC4A-6C5B-4740-9744-5652361F82FD}" srcOrd="1" destOrd="0" parTransId="{A5BA2C9E-0A9D-4EEB-A668-2FD236C432F4}" sibTransId="{694506BA-DB04-468F-AE13-7C3163A2514F}"/>
    <dgm:cxn modelId="{A0983664-1EE3-46F5-99AB-958A85EA1BC1}" type="presOf" srcId="{21C7EC4A-6C5B-4740-9744-5652361F82FD}" destId="{4B29E538-00B0-4E6C-B296-3BCC34BDA757}" srcOrd="1" destOrd="0" presId="urn:microsoft.com/office/officeart/2011/layout/CircleProcess"/>
    <dgm:cxn modelId="{6A0843CD-E8FF-4ED5-B0B7-4D52D9AFB794}" type="presOf" srcId="{9BEAA393-6EC4-4ECB-BE27-FA4272867778}" destId="{7D2B34E0-0682-42B9-8DF1-FEA5E496AB39}" srcOrd="0" destOrd="0" presId="urn:microsoft.com/office/officeart/2011/layout/CircleProcess"/>
    <dgm:cxn modelId="{33B1ED39-7D91-4B26-8661-E15DF558146E}" type="presOf" srcId="{E74B2487-9D7D-48D2-9611-A239C691A8A0}" destId="{4987679B-E3F5-4807-A42E-AA00C2631721}" srcOrd="1" destOrd="0" presId="urn:microsoft.com/office/officeart/2011/layout/CircleProcess"/>
    <dgm:cxn modelId="{B3FF09E0-1EB8-432D-AF8E-7D9504FF2A21}" srcId="{BC725D8B-DAF6-4086-8804-9285DCB4EE56}" destId="{DE6D6101-5F5B-4BF8-B728-E64BBF561256}" srcOrd="3" destOrd="0" parTransId="{563D600F-4D12-4AAB-A0BD-16057B8680F2}" sibTransId="{A63EC348-F165-4FB7-9C66-7B6ABD5102C4}"/>
    <dgm:cxn modelId="{B6F6DBA6-7973-4939-9CD0-843CB1566E72}" srcId="{BC725D8B-DAF6-4086-8804-9285DCB4EE56}" destId="{9BEAA393-6EC4-4ECB-BE27-FA4272867778}" srcOrd="2" destOrd="0" parTransId="{753B1C40-CF38-4487-ADEE-C11A24C527B3}" sibTransId="{10E357E8-FA6C-4C04-8729-46C45EDF5FCF}"/>
    <dgm:cxn modelId="{01330D3B-FBA8-45A2-AD27-8A61587F54AE}" type="presOf" srcId="{C4761A3C-9F0A-499A-BF49-75D1F97CE058}" destId="{D38821F2-0D36-4FD8-A2D6-11E32799263C}" srcOrd="1" destOrd="0" presId="urn:microsoft.com/office/officeart/2011/layout/CircleProcess"/>
    <dgm:cxn modelId="{A74585F2-E7B5-4B79-AE4D-6257C9113347}" type="presOf" srcId="{DE6D6101-5F5B-4BF8-B728-E64BBF561256}" destId="{BBF98DA3-D2D7-45C4-9E6F-EAED375B7D3D}" srcOrd="0" destOrd="0" presId="urn:microsoft.com/office/officeart/2011/layout/CircleProcess"/>
    <dgm:cxn modelId="{4DBE2FEF-ECCE-47FB-AA0C-18A35755D2FB}" srcId="{BC725D8B-DAF6-4086-8804-9285DCB4EE56}" destId="{4D4B34CD-4F47-4C88-AA94-BBA72B9CE319}" srcOrd="4" destOrd="0" parTransId="{B364C204-F165-49FE-B842-1FC7E7F2042C}" sibTransId="{6024C8DE-1420-4505-A034-4F578CA25585}"/>
    <dgm:cxn modelId="{2371ADFC-0D3B-4DAA-8CC3-3ED197890D75}" type="presOf" srcId="{21C7EC4A-6C5B-4740-9744-5652361F82FD}" destId="{979F3176-62EA-4E1D-A470-A0954D2535D2}" srcOrd="0" destOrd="0" presId="urn:microsoft.com/office/officeart/2011/layout/CircleProcess"/>
    <dgm:cxn modelId="{A94C3DF9-0781-40B7-9AF1-E048987E308A}" type="presParOf" srcId="{03CDCA00-1208-4B72-BF61-FC4E681C965D}" destId="{DFCD1784-BA26-4365-AC9A-CBF9FEE7528A}" srcOrd="0" destOrd="0" presId="urn:microsoft.com/office/officeart/2011/layout/CircleProcess"/>
    <dgm:cxn modelId="{B07F47E4-154A-45C5-A340-B935CE24FEC6}" type="presParOf" srcId="{DFCD1784-BA26-4365-AC9A-CBF9FEE7528A}" destId="{B7D69D73-B782-4A38-8180-AA4900A62585}" srcOrd="0" destOrd="0" presId="urn:microsoft.com/office/officeart/2011/layout/CircleProcess"/>
    <dgm:cxn modelId="{1F73D059-85B2-4D2E-BD7C-F82617EC95E8}" type="presParOf" srcId="{03CDCA00-1208-4B72-BF61-FC4E681C965D}" destId="{D3233BD7-C92E-4761-A716-4BA63389C836}" srcOrd="1" destOrd="0" presId="urn:microsoft.com/office/officeart/2011/layout/CircleProcess"/>
    <dgm:cxn modelId="{0C0DB001-1B03-4F75-B618-4254DFC18E5F}" type="presParOf" srcId="{D3233BD7-C92E-4761-A716-4BA63389C836}" destId="{F3329E33-8E2D-46A0-9C68-52683AEC119E}" srcOrd="0" destOrd="0" presId="urn:microsoft.com/office/officeart/2011/layout/CircleProcess"/>
    <dgm:cxn modelId="{31261C94-6A00-4AFF-98B0-0B773C4F4F4D}" type="presParOf" srcId="{03CDCA00-1208-4B72-BF61-FC4E681C965D}" destId="{D38821F2-0D36-4FD8-A2D6-11E32799263C}" srcOrd="2" destOrd="0" presId="urn:microsoft.com/office/officeart/2011/layout/CircleProcess"/>
    <dgm:cxn modelId="{89660356-D432-4D89-A82C-DB9558B4815A}" type="presParOf" srcId="{03CDCA00-1208-4B72-BF61-FC4E681C965D}" destId="{29D64159-E22A-4F6E-9F51-8D7D38942A4B}" srcOrd="3" destOrd="0" presId="urn:microsoft.com/office/officeart/2011/layout/CircleProcess"/>
    <dgm:cxn modelId="{9F2C22BC-A8E7-4667-A7AF-1ACB1DAE604C}" type="presParOf" srcId="{29D64159-E22A-4F6E-9F51-8D7D38942A4B}" destId="{31C9503F-0EBD-4A47-9830-0F74549E4F7E}" srcOrd="0" destOrd="0" presId="urn:microsoft.com/office/officeart/2011/layout/CircleProcess"/>
    <dgm:cxn modelId="{3D4EE975-D754-401A-934B-1BD14E871A1B}" type="presParOf" srcId="{03CDCA00-1208-4B72-BF61-FC4E681C965D}" destId="{11DE167E-201D-4DC5-B5CB-F1413EED6E2E}" srcOrd="4" destOrd="0" presId="urn:microsoft.com/office/officeart/2011/layout/CircleProcess"/>
    <dgm:cxn modelId="{DCA7C9BC-5E62-429F-BD03-D8FFAA505425}" type="presParOf" srcId="{11DE167E-201D-4DC5-B5CB-F1413EED6E2E}" destId="{1F233F48-EC50-4BAC-A02E-770CD8EAE35F}" srcOrd="0" destOrd="0" presId="urn:microsoft.com/office/officeart/2011/layout/CircleProcess"/>
    <dgm:cxn modelId="{E02DD021-9EA7-4DEC-A01C-39E56D9F668A}" type="presParOf" srcId="{03CDCA00-1208-4B72-BF61-FC4E681C965D}" destId="{298D0B83-18D6-4A4C-9DEB-951BBBAED8FD}" srcOrd="5" destOrd="0" presId="urn:microsoft.com/office/officeart/2011/layout/CircleProcess"/>
    <dgm:cxn modelId="{779AAB70-12E8-44FA-A90B-D29C3609B067}" type="presParOf" srcId="{03CDCA00-1208-4B72-BF61-FC4E681C965D}" destId="{13A00981-68AF-440F-BD3A-E39FD7001D80}" srcOrd="6" destOrd="0" presId="urn:microsoft.com/office/officeart/2011/layout/CircleProcess"/>
    <dgm:cxn modelId="{E86CDFFD-29B7-4279-AC04-A30BB99E5E58}" type="presParOf" srcId="{13A00981-68AF-440F-BD3A-E39FD7001D80}" destId="{3F68A728-26CD-4F10-B6D4-9F35A4EB3A11}" srcOrd="0" destOrd="0" presId="urn:microsoft.com/office/officeart/2011/layout/CircleProcess"/>
    <dgm:cxn modelId="{2E5FF005-3E14-4C80-B7DA-D3C386B1BCF5}" type="presParOf" srcId="{03CDCA00-1208-4B72-BF61-FC4E681C965D}" destId="{F2D1D218-7508-4B3C-8456-3A906D296D1B}" srcOrd="7" destOrd="0" presId="urn:microsoft.com/office/officeart/2011/layout/CircleProcess"/>
    <dgm:cxn modelId="{015321B3-6E45-4E8C-82DD-0633ECD361C0}" type="presParOf" srcId="{F2D1D218-7508-4B3C-8456-3A906D296D1B}" destId="{BBF98DA3-D2D7-45C4-9E6F-EAED375B7D3D}" srcOrd="0" destOrd="0" presId="urn:microsoft.com/office/officeart/2011/layout/CircleProcess"/>
    <dgm:cxn modelId="{8E7A6A03-4491-471C-AC1F-A381B10F2FF6}" type="presParOf" srcId="{03CDCA00-1208-4B72-BF61-FC4E681C965D}" destId="{5AAF6BEC-AD2C-4053-B5A3-FB8050DB1E0D}" srcOrd="8" destOrd="0" presId="urn:microsoft.com/office/officeart/2011/layout/CircleProcess"/>
    <dgm:cxn modelId="{97FCA22A-97D6-4866-8B22-B50F731F482A}" type="presParOf" srcId="{03CDCA00-1208-4B72-BF61-FC4E681C965D}" destId="{F7B20870-3DD3-48DB-9FF6-DFC8EF8BFBCA}" srcOrd="9" destOrd="0" presId="urn:microsoft.com/office/officeart/2011/layout/CircleProcess"/>
    <dgm:cxn modelId="{938F13B4-DC23-49EF-902D-27D822134321}" type="presParOf" srcId="{F7B20870-3DD3-48DB-9FF6-DFC8EF8BFBCA}" destId="{1563237E-71E2-4734-B965-94E9EB34F3B8}" srcOrd="0" destOrd="0" presId="urn:microsoft.com/office/officeart/2011/layout/CircleProcess"/>
    <dgm:cxn modelId="{367D9E87-6B69-4212-AE17-330EE9B98E02}" type="presParOf" srcId="{03CDCA00-1208-4B72-BF61-FC4E681C965D}" destId="{67BBCC32-64AE-4796-826D-A84D932FE8D6}" srcOrd="10" destOrd="0" presId="urn:microsoft.com/office/officeart/2011/layout/CircleProcess"/>
    <dgm:cxn modelId="{B57AC9CD-9234-47CB-B7D6-C98C1F4764B6}" type="presParOf" srcId="{67BBCC32-64AE-4796-826D-A84D932FE8D6}" destId="{7D2B34E0-0682-42B9-8DF1-FEA5E496AB39}" srcOrd="0" destOrd="0" presId="urn:microsoft.com/office/officeart/2011/layout/CircleProcess"/>
    <dgm:cxn modelId="{9705492D-D9EF-4477-AEDC-566BE23B559A}" type="presParOf" srcId="{03CDCA00-1208-4B72-BF61-FC4E681C965D}" destId="{7188CB79-1D41-4C7A-B8A9-159022361230}" srcOrd="11" destOrd="0" presId="urn:microsoft.com/office/officeart/2011/layout/CircleProcess"/>
    <dgm:cxn modelId="{C79A404D-3817-4E94-A69A-DB9DEA54B3DB}" type="presParOf" srcId="{03CDCA00-1208-4B72-BF61-FC4E681C965D}" destId="{B572F036-88FA-49E6-8A54-BC9153E51C44}" srcOrd="12" destOrd="0" presId="urn:microsoft.com/office/officeart/2011/layout/CircleProcess"/>
    <dgm:cxn modelId="{D924F98A-525B-4D51-8852-40C4C0CF0EDA}" type="presParOf" srcId="{B572F036-88FA-49E6-8A54-BC9153E51C44}" destId="{724575AB-2311-4D8C-AC99-979601A402C3}" srcOrd="0" destOrd="0" presId="urn:microsoft.com/office/officeart/2011/layout/CircleProcess"/>
    <dgm:cxn modelId="{40FD74BB-BC25-4F96-B567-1CCAC8056BDB}" type="presParOf" srcId="{03CDCA00-1208-4B72-BF61-FC4E681C965D}" destId="{0972B0C7-7FFD-4EEE-9F33-B11D834ECFE1}" srcOrd="13" destOrd="0" presId="urn:microsoft.com/office/officeart/2011/layout/CircleProcess"/>
    <dgm:cxn modelId="{1CEA7A12-51A4-4182-82D5-9D5D87A13EEC}" type="presParOf" srcId="{0972B0C7-7FFD-4EEE-9F33-B11D834ECFE1}" destId="{979F3176-62EA-4E1D-A470-A0954D2535D2}" srcOrd="0" destOrd="0" presId="urn:microsoft.com/office/officeart/2011/layout/CircleProcess"/>
    <dgm:cxn modelId="{29D87510-08ED-477D-ACE4-C8BFCB0FBB78}" type="presParOf" srcId="{03CDCA00-1208-4B72-BF61-FC4E681C965D}" destId="{4B29E538-00B0-4E6C-B296-3BCC34BDA757}" srcOrd="14" destOrd="0" presId="urn:microsoft.com/office/officeart/2011/layout/CircleProcess"/>
    <dgm:cxn modelId="{67176FD7-9C73-4F41-95CB-211756CABFBB}" type="presParOf" srcId="{03CDCA00-1208-4B72-BF61-FC4E681C965D}" destId="{590FC1C7-6A26-4D7D-9815-75FFDD52B598}" srcOrd="15" destOrd="0" presId="urn:microsoft.com/office/officeart/2011/layout/CircleProcess"/>
    <dgm:cxn modelId="{A9C8CEF6-5FE4-417E-A40A-F97A81109736}" type="presParOf" srcId="{590FC1C7-6A26-4D7D-9815-75FFDD52B598}" destId="{7D5B2E78-B49A-4352-94A6-A5A493F85305}" srcOrd="0" destOrd="0" presId="urn:microsoft.com/office/officeart/2011/layout/CircleProcess"/>
    <dgm:cxn modelId="{982DEE0B-5D13-44BF-8456-E5A1F8079CA7}" type="presParOf" srcId="{03CDCA00-1208-4B72-BF61-FC4E681C965D}" destId="{D0FBA784-8281-48DE-A000-663AFA69B455}" srcOrd="16" destOrd="0" presId="urn:microsoft.com/office/officeart/2011/layout/CircleProcess"/>
    <dgm:cxn modelId="{897063BC-C797-4A2A-9D62-1E7B3644D2EC}" type="presParOf" srcId="{D0FBA784-8281-48DE-A000-663AFA69B455}" destId="{7EFBCF7E-5E03-4F00-ABB4-154DB5C669E6}" srcOrd="0" destOrd="0" presId="urn:microsoft.com/office/officeart/2011/layout/CircleProcess"/>
    <dgm:cxn modelId="{F8DF5702-6EEC-4FA5-9708-BA3F400AB3EC}" type="presParOf" srcId="{03CDCA00-1208-4B72-BF61-FC4E681C965D}" destId="{4987679B-E3F5-4807-A42E-AA00C2631721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dirty="0" smtClean="0"/>
            <a:t>Array design</a:t>
          </a:r>
          <a:endParaRPr lang="de-DE" sz="1600" dirty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en-US" sz="1600" b="0" dirty="0" smtClean="0"/>
            <a:t>array </a:t>
          </a:r>
          <a:r>
            <a:rPr lang="en-US" sz="1600" b="0" dirty="0" smtClean="0"/>
            <a:t>related </a:t>
          </a:r>
          <a:r>
            <a:rPr lang="en-US" sz="1600" b="0" dirty="0" err="1" smtClean="0"/>
            <a:t>infor-mation</a:t>
          </a:r>
          <a:endParaRPr lang="de-DE" sz="1600" b="0" dirty="0" smtClean="0"/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en-US" sz="1600" b="0" dirty="0" smtClean="0"/>
            <a:t>properties of each element type </a:t>
          </a:r>
          <a:endParaRPr lang="de-DE" sz="1600" b="0" dirty="0"/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9AFDEBF0-B4B1-4C4D-853C-DA34055D7949}">
      <dgm:prSet phldrT="[Text]" custT="1"/>
      <dgm:spPr/>
      <dgm:t>
        <a:bodyPr/>
        <a:lstStyle/>
        <a:p>
          <a:r>
            <a:rPr lang="de-DE" sz="1600" dirty="0" err="1" smtClean="0"/>
            <a:t>specifi-cations</a:t>
          </a:r>
          <a:endParaRPr lang="de-DE" sz="1300" dirty="0"/>
        </a:p>
      </dgm:t>
    </dgm:pt>
    <dgm:pt modelId="{29659C7B-79A2-40B1-BDB5-B886774E9770}" type="parTrans" cxnId="{CC7B1107-858B-4102-B88E-C492B3019EE6}">
      <dgm:prSet/>
      <dgm:spPr/>
      <dgm:t>
        <a:bodyPr/>
        <a:lstStyle/>
        <a:p>
          <a:endParaRPr lang="de-DE"/>
        </a:p>
      </dgm:t>
    </dgm:pt>
    <dgm:pt modelId="{4895952E-EEFE-4D0E-86CD-3F31015827BF}" type="sibTrans" cxnId="{CC7B1107-858B-4102-B88E-C492B3019EE6}">
      <dgm:prSet/>
      <dgm:spPr/>
      <dgm:t>
        <a:bodyPr/>
        <a:lstStyle/>
        <a:p>
          <a:endParaRPr lang="de-DE"/>
        </a:p>
      </dgm:t>
    </dgm:pt>
    <dgm:pt modelId="{B36589F1-15CC-49B0-B080-8172AD3EF698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25F389F-F090-447E-A484-DAD8AE53E2F2}" type="pres">
      <dgm:prSet presAssocID="{18A1DF24-8455-4E47-8C5E-F3CE384FF44A}" presName="centerShape" presStyleLbl="node0" presStyleIdx="0" presStyleCnt="1"/>
      <dgm:spPr/>
      <dgm:t>
        <a:bodyPr/>
        <a:lstStyle/>
        <a:p>
          <a:endParaRPr lang="de-DE"/>
        </a:p>
      </dgm:t>
    </dgm:pt>
    <dgm:pt modelId="{2347F076-CFCE-422A-99B2-A226DA55D141}" type="pres">
      <dgm:prSet presAssocID="{27D3807C-04FC-47FD-B55F-4903CE4078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727DE6-A4C7-4373-A8FA-0D5206436A0C}" type="pres">
      <dgm:prSet presAssocID="{27D3807C-04FC-47FD-B55F-4903CE407867}" presName="dummy" presStyleCnt="0"/>
      <dgm:spPr/>
    </dgm:pt>
    <dgm:pt modelId="{028C4F9E-8E58-42E6-B590-A2129F03150C}" type="pres">
      <dgm:prSet presAssocID="{53A2E6F9-EB2C-4F86-AD47-D8E080777135}" presName="sibTrans" presStyleLbl="sibTrans2D1" presStyleIdx="0" presStyleCnt="3"/>
      <dgm:spPr/>
      <dgm:t>
        <a:bodyPr/>
        <a:lstStyle/>
        <a:p>
          <a:endParaRPr lang="de-DE"/>
        </a:p>
      </dgm:t>
    </dgm:pt>
    <dgm:pt modelId="{6F27CB21-88EF-4DF5-9AFC-1A6D2C62D2E0}" type="pres">
      <dgm:prSet presAssocID="{B3080D28-086C-4899-8E35-31D9AFAF5E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070AD4-848D-4392-ADA9-6571CEC2C881}" type="pres">
      <dgm:prSet presAssocID="{B3080D28-086C-4899-8E35-31D9AFAF5ED8}" presName="dummy" presStyleCnt="0"/>
      <dgm:spPr/>
    </dgm:pt>
    <dgm:pt modelId="{9DA04025-1B42-4EF0-99B5-2D14FCF559EF}" type="pres">
      <dgm:prSet presAssocID="{588C1AC4-9F86-4B0E-A8A3-AFEF1925E347}" presName="sibTrans" presStyleLbl="sibTrans2D1" presStyleIdx="1" presStyleCnt="3"/>
      <dgm:spPr/>
      <dgm:t>
        <a:bodyPr/>
        <a:lstStyle/>
        <a:p>
          <a:endParaRPr lang="de-DE"/>
        </a:p>
      </dgm:t>
    </dgm:pt>
    <dgm:pt modelId="{12D98A8A-620F-4D1E-A322-A8367A2BFB65}" type="pres">
      <dgm:prSet presAssocID="{9AFDEBF0-B4B1-4C4D-853C-DA34055D79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61EB05-8DE9-485E-938E-D5F469B47A75}" type="pres">
      <dgm:prSet presAssocID="{9AFDEBF0-B4B1-4C4D-853C-DA34055D7949}" presName="dummy" presStyleCnt="0"/>
      <dgm:spPr/>
    </dgm:pt>
    <dgm:pt modelId="{BA9026D1-525C-4AF7-A1BC-2E4502526F85}" type="pres">
      <dgm:prSet presAssocID="{4895952E-EEFE-4D0E-86CD-3F31015827BF}" presName="sibTrans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33747383-6BDA-40D3-9259-BF6C8544816A}" type="presOf" srcId="{18A1DF24-8455-4E47-8C5E-F3CE384FF44A}" destId="{D25F389F-F090-447E-A484-DAD8AE53E2F2}" srcOrd="0" destOrd="0" presId="urn:microsoft.com/office/officeart/2005/8/layout/radial6"/>
    <dgm:cxn modelId="{25CAE34D-8EC5-4E02-90D1-1C4BDCAFEB79}" type="presOf" srcId="{9AFDEBF0-B4B1-4C4D-853C-DA34055D7949}" destId="{12D98A8A-620F-4D1E-A322-A8367A2BFB65}" srcOrd="0" destOrd="0" presId="urn:microsoft.com/office/officeart/2005/8/layout/radial6"/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0B72C4A4-84D8-4061-BCC1-D35F210F0661}" type="presOf" srcId="{B3080D28-086C-4899-8E35-31D9AFAF5ED8}" destId="{6F27CB21-88EF-4DF5-9AFC-1A6D2C62D2E0}" srcOrd="0" destOrd="0" presId="urn:microsoft.com/office/officeart/2005/8/layout/radial6"/>
    <dgm:cxn modelId="{10FD307F-0252-418C-863E-5911B2F3AB5E}" type="presOf" srcId="{27D3807C-04FC-47FD-B55F-4903CE407867}" destId="{2347F076-CFCE-422A-99B2-A226DA55D141}" srcOrd="0" destOrd="0" presId="urn:microsoft.com/office/officeart/2005/8/layout/radial6"/>
    <dgm:cxn modelId="{59BE1939-A9D2-49CF-83A9-A3C8B8CACC84}" type="presOf" srcId="{4895952E-EEFE-4D0E-86CD-3F31015827BF}" destId="{BA9026D1-525C-4AF7-A1BC-2E4502526F85}" srcOrd="0" destOrd="0" presId="urn:microsoft.com/office/officeart/2005/8/layout/radial6"/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F5DDF348-EAE7-4C98-A50E-C68861E6CB09}" type="presOf" srcId="{588C1AC4-9F86-4B0E-A8A3-AFEF1925E347}" destId="{9DA04025-1B42-4EF0-99B5-2D14FCF559EF}" srcOrd="0" destOrd="0" presId="urn:microsoft.com/office/officeart/2005/8/layout/radial6"/>
    <dgm:cxn modelId="{AE82B83E-5463-494C-BDC8-84EF9B186299}" type="presOf" srcId="{E0BA24D1-AAD3-48B2-8292-A7FB79260942}" destId="{B36589F1-15CC-49B0-B080-8172AD3EF698}" srcOrd="0" destOrd="0" presId="urn:microsoft.com/office/officeart/2005/8/layout/radial6"/>
    <dgm:cxn modelId="{3E68EDF6-E9DC-4046-9DB5-B5BBEDABD0F4}" type="presOf" srcId="{53A2E6F9-EB2C-4F86-AD47-D8E080777135}" destId="{028C4F9E-8E58-42E6-B590-A2129F03150C}" srcOrd="0" destOrd="0" presId="urn:microsoft.com/office/officeart/2005/8/layout/radial6"/>
    <dgm:cxn modelId="{CC7B1107-858B-4102-B88E-C492B3019EE6}" srcId="{18A1DF24-8455-4E47-8C5E-F3CE384FF44A}" destId="{9AFDEBF0-B4B1-4C4D-853C-DA34055D7949}" srcOrd="2" destOrd="0" parTransId="{29659C7B-79A2-40B1-BDB5-B886774E9770}" sibTransId="{4895952E-EEFE-4D0E-86CD-3F31015827BF}"/>
    <dgm:cxn modelId="{CBCFB141-30A4-46AD-ADED-7F2F0EF89B3B}" type="presParOf" srcId="{B36589F1-15CC-49B0-B080-8172AD3EF698}" destId="{D25F389F-F090-447E-A484-DAD8AE53E2F2}" srcOrd="0" destOrd="0" presId="urn:microsoft.com/office/officeart/2005/8/layout/radial6"/>
    <dgm:cxn modelId="{13EF12D3-B5AB-49C6-A824-FABEF2D6C36D}" type="presParOf" srcId="{B36589F1-15CC-49B0-B080-8172AD3EF698}" destId="{2347F076-CFCE-422A-99B2-A226DA55D141}" srcOrd="1" destOrd="0" presId="urn:microsoft.com/office/officeart/2005/8/layout/radial6"/>
    <dgm:cxn modelId="{BA3786F6-68B5-4EE8-A158-5BD5E526117B}" type="presParOf" srcId="{B36589F1-15CC-49B0-B080-8172AD3EF698}" destId="{15727DE6-A4C7-4373-A8FA-0D5206436A0C}" srcOrd="2" destOrd="0" presId="urn:microsoft.com/office/officeart/2005/8/layout/radial6"/>
    <dgm:cxn modelId="{F09AD88C-C89C-464C-B0C1-1CFF700E0B9D}" type="presParOf" srcId="{B36589F1-15CC-49B0-B080-8172AD3EF698}" destId="{028C4F9E-8E58-42E6-B590-A2129F03150C}" srcOrd="3" destOrd="0" presId="urn:microsoft.com/office/officeart/2005/8/layout/radial6"/>
    <dgm:cxn modelId="{29D7C7DE-14C3-465A-AB65-4203BF903664}" type="presParOf" srcId="{B36589F1-15CC-49B0-B080-8172AD3EF698}" destId="{6F27CB21-88EF-4DF5-9AFC-1A6D2C62D2E0}" srcOrd="4" destOrd="0" presId="urn:microsoft.com/office/officeart/2005/8/layout/radial6"/>
    <dgm:cxn modelId="{48981428-6AF0-4304-AF57-22E8DDFF3B41}" type="presParOf" srcId="{B36589F1-15CC-49B0-B080-8172AD3EF698}" destId="{B5070AD4-848D-4392-ADA9-6571CEC2C881}" srcOrd="5" destOrd="0" presId="urn:microsoft.com/office/officeart/2005/8/layout/radial6"/>
    <dgm:cxn modelId="{AF0DC5F4-7A7A-4549-8B8D-56E6B35B5636}" type="presParOf" srcId="{B36589F1-15CC-49B0-B080-8172AD3EF698}" destId="{9DA04025-1B42-4EF0-99B5-2D14FCF559EF}" srcOrd="6" destOrd="0" presId="urn:microsoft.com/office/officeart/2005/8/layout/radial6"/>
    <dgm:cxn modelId="{45729678-30DD-49C5-AAA7-194289C4C712}" type="presParOf" srcId="{B36589F1-15CC-49B0-B080-8172AD3EF698}" destId="{12D98A8A-620F-4D1E-A322-A8367A2BFB65}" srcOrd="7" destOrd="0" presId="urn:microsoft.com/office/officeart/2005/8/layout/radial6"/>
    <dgm:cxn modelId="{97C1ABD7-4B81-49E9-A689-62A4513B2ADA}" type="presParOf" srcId="{B36589F1-15CC-49B0-B080-8172AD3EF698}" destId="{6D61EB05-8DE9-485E-938E-D5F469B47A75}" srcOrd="8" destOrd="0" presId="urn:microsoft.com/office/officeart/2005/8/layout/radial6"/>
    <dgm:cxn modelId="{71FD36D7-7276-4C1D-9114-E881BF5D50A7}" type="presParOf" srcId="{B36589F1-15CC-49B0-B080-8172AD3EF698}" destId="{BA9026D1-525C-4AF7-A1BC-2E4502526F8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dirty="0" smtClean="0"/>
            <a:t>Samples</a:t>
          </a:r>
          <a:endParaRPr lang="de-DE" sz="1600" dirty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de-DE" sz="1600" b="0" dirty="0" smtClean="0"/>
            <a:t>sample </a:t>
          </a:r>
          <a:r>
            <a:rPr lang="de-DE" sz="1600" b="0" dirty="0" err="1" smtClean="0"/>
            <a:t>source</a:t>
          </a:r>
          <a:r>
            <a:rPr lang="de-DE" sz="1600" b="0" dirty="0" smtClean="0"/>
            <a:t> </a:t>
          </a:r>
          <a:r>
            <a:rPr lang="de-DE" sz="1600" b="0" dirty="0" err="1" smtClean="0"/>
            <a:t>and</a:t>
          </a:r>
          <a:r>
            <a:rPr lang="de-DE" sz="1600" b="0" dirty="0" smtClean="0"/>
            <a:t> </a:t>
          </a:r>
          <a:r>
            <a:rPr lang="de-DE" sz="1600" b="0" dirty="0" err="1" smtClean="0"/>
            <a:t>treatment</a:t>
          </a:r>
          <a:endParaRPr lang="de-DE" sz="1600" b="0" dirty="0" smtClean="0"/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de-DE" sz="1600" b="0" dirty="0" smtClean="0"/>
            <a:t>Hybridisation </a:t>
          </a:r>
          <a:r>
            <a:rPr lang="de-DE" sz="1600" b="0" dirty="0" err="1" smtClean="0"/>
            <a:t>extract</a:t>
          </a:r>
          <a:r>
            <a:rPr lang="de-DE" sz="1600" b="0" dirty="0" smtClean="0"/>
            <a:t> </a:t>
          </a:r>
          <a:r>
            <a:rPr lang="de-DE" sz="1600" b="0" dirty="0" err="1" smtClean="0"/>
            <a:t>prepara-tion</a:t>
          </a:r>
          <a:endParaRPr lang="de-DE" sz="1600" b="0" dirty="0"/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9AFDEBF0-B4B1-4C4D-853C-DA34055D7949}">
      <dgm:prSet phldrT="[Text]" custT="1"/>
      <dgm:spPr/>
      <dgm:t>
        <a:bodyPr/>
        <a:lstStyle/>
        <a:p>
          <a:r>
            <a:rPr lang="de-DE" sz="1600" dirty="0" err="1" smtClean="0"/>
            <a:t>labeling</a:t>
          </a:r>
          <a:endParaRPr lang="de-DE" sz="1600" dirty="0" smtClean="0"/>
        </a:p>
      </dgm:t>
    </dgm:pt>
    <dgm:pt modelId="{29659C7B-79A2-40B1-BDB5-B886774E9770}" type="parTrans" cxnId="{CC7B1107-858B-4102-B88E-C492B3019EE6}">
      <dgm:prSet/>
      <dgm:spPr/>
      <dgm:t>
        <a:bodyPr/>
        <a:lstStyle/>
        <a:p>
          <a:endParaRPr lang="de-DE"/>
        </a:p>
      </dgm:t>
    </dgm:pt>
    <dgm:pt modelId="{4895952E-EEFE-4D0E-86CD-3F31015827BF}" type="sibTrans" cxnId="{CC7B1107-858B-4102-B88E-C492B3019EE6}">
      <dgm:prSet/>
      <dgm:spPr/>
      <dgm:t>
        <a:bodyPr/>
        <a:lstStyle/>
        <a:p>
          <a:endParaRPr lang="de-DE"/>
        </a:p>
      </dgm:t>
    </dgm:pt>
    <dgm:pt modelId="{B36589F1-15CC-49B0-B080-8172AD3EF698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25F389F-F090-447E-A484-DAD8AE53E2F2}" type="pres">
      <dgm:prSet presAssocID="{18A1DF24-8455-4E47-8C5E-F3CE384FF44A}" presName="centerShape" presStyleLbl="node0" presStyleIdx="0" presStyleCnt="1"/>
      <dgm:spPr/>
      <dgm:t>
        <a:bodyPr/>
        <a:lstStyle/>
        <a:p>
          <a:endParaRPr lang="de-DE"/>
        </a:p>
      </dgm:t>
    </dgm:pt>
    <dgm:pt modelId="{2347F076-CFCE-422A-99B2-A226DA55D141}" type="pres">
      <dgm:prSet presAssocID="{27D3807C-04FC-47FD-B55F-4903CE4078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727DE6-A4C7-4373-A8FA-0D5206436A0C}" type="pres">
      <dgm:prSet presAssocID="{27D3807C-04FC-47FD-B55F-4903CE407867}" presName="dummy" presStyleCnt="0"/>
      <dgm:spPr/>
    </dgm:pt>
    <dgm:pt modelId="{028C4F9E-8E58-42E6-B590-A2129F03150C}" type="pres">
      <dgm:prSet presAssocID="{53A2E6F9-EB2C-4F86-AD47-D8E080777135}" presName="sibTrans" presStyleLbl="sibTrans2D1" presStyleIdx="0" presStyleCnt="3"/>
      <dgm:spPr/>
      <dgm:t>
        <a:bodyPr/>
        <a:lstStyle/>
        <a:p>
          <a:endParaRPr lang="de-DE"/>
        </a:p>
      </dgm:t>
    </dgm:pt>
    <dgm:pt modelId="{6F27CB21-88EF-4DF5-9AFC-1A6D2C62D2E0}" type="pres">
      <dgm:prSet presAssocID="{B3080D28-086C-4899-8E35-31D9AFAF5E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070AD4-848D-4392-ADA9-6571CEC2C881}" type="pres">
      <dgm:prSet presAssocID="{B3080D28-086C-4899-8E35-31D9AFAF5ED8}" presName="dummy" presStyleCnt="0"/>
      <dgm:spPr/>
    </dgm:pt>
    <dgm:pt modelId="{9DA04025-1B42-4EF0-99B5-2D14FCF559EF}" type="pres">
      <dgm:prSet presAssocID="{588C1AC4-9F86-4B0E-A8A3-AFEF1925E347}" presName="sibTrans" presStyleLbl="sibTrans2D1" presStyleIdx="1" presStyleCnt="3"/>
      <dgm:spPr/>
      <dgm:t>
        <a:bodyPr/>
        <a:lstStyle/>
        <a:p>
          <a:endParaRPr lang="de-DE"/>
        </a:p>
      </dgm:t>
    </dgm:pt>
    <dgm:pt modelId="{12D98A8A-620F-4D1E-A322-A8367A2BFB65}" type="pres">
      <dgm:prSet presAssocID="{9AFDEBF0-B4B1-4C4D-853C-DA34055D79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61EB05-8DE9-485E-938E-D5F469B47A75}" type="pres">
      <dgm:prSet presAssocID="{9AFDEBF0-B4B1-4C4D-853C-DA34055D7949}" presName="dummy" presStyleCnt="0"/>
      <dgm:spPr/>
    </dgm:pt>
    <dgm:pt modelId="{BA9026D1-525C-4AF7-A1BC-2E4502526F85}" type="pres">
      <dgm:prSet presAssocID="{4895952E-EEFE-4D0E-86CD-3F31015827BF}" presName="sibTrans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6EB85007-AAC9-4882-AF39-3EC74CE93FAA}" type="presOf" srcId="{B3080D28-086C-4899-8E35-31D9AFAF5ED8}" destId="{6F27CB21-88EF-4DF5-9AFC-1A6D2C62D2E0}" srcOrd="0" destOrd="0" presId="urn:microsoft.com/office/officeart/2005/8/layout/radial6"/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751BDAF1-C8B7-4ADD-8BD1-A47604951D37}" type="presOf" srcId="{588C1AC4-9F86-4B0E-A8A3-AFEF1925E347}" destId="{9DA04025-1B42-4EF0-99B5-2D14FCF559EF}" srcOrd="0" destOrd="0" presId="urn:microsoft.com/office/officeart/2005/8/layout/radial6"/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79F50415-21F1-4E57-ABBB-7D697E35CA50}" type="presOf" srcId="{53A2E6F9-EB2C-4F86-AD47-D8E080777135}" destId="{028C4F9E-8E58-42E6-B590-A2129F03150C}" srcOrd="0" destOrd="0" presId="urn:microsoft.com/office/officeart/2005/8/layout/radial6"/>
    <dgm:cxn modelId="{E4CAF7CA-FA56-4258-ABCA-2CFD019D6745}" type="presOf" srcId="{E0BA24D1-AAD3-48B2-8292-A7FB79260942}" destId="{B36589F1-15CC-49B0-B080-8172AD3EF698}" srcOrd="0" destOrd="0" presId="urn:microsoft.com/office/officeart/2005/8/layout/radial6"/>
    <dgm:cxn modelId="{9ACCF06B-B1DD-4D16-B791-DD1EEAA6E794}" type="presOf" srcId="{27D3807C-04FC-47FD-B55F-4903CE407867}" destId="{2347F076-CFCE-422A-99B2-A226DA55D141}" srcOrd="0" destOrd="0" presId="urn:microsoft.com/office/officeart/2005/8/layout/radial6"/>
    <dgm:cxn modelId="{4095A490-D328-461A-A757-0E5E89A18AAB}" type="presOf" srcId="{9AFDEBF0-B4B1-4C4D-853C-DA34055D7949}" destId="{12D98A8A-620F-4D1E-A322-A8367A2BFB65}" srcOrd="0" destOrd="0" presId="urn:microsoft.com/office/officeart/2005/8/layout/radial6"/>
    <dgm:cxn modelId="{B1569398-BA45-4AD5-BD7D-31FC1A7E6AE8}" type="presOf" srcId="{18A1DF24-8455-4E47-8C5E-F3CE384FF44A}" destId="{D25F389F-F090-447E-A484-DAD8AE53E2F2}" srcOrd="0" destOrd="0" presId="urn:microsoft.com/office/officeart/2005/8/layout/radial6"/>
    <dgm:cxn modelId="{CC7B1107-858B-4102-B88E-C492B3019EE6}" srcId="{18A1DF24-8455-4E47-8C5E-F3CE384FF44A}" destId="{9AFDEBF0-B4B1-4C4D-853C-DA34055D7949}" srcOrd="2" destOrd="0" parTransId="{29659C7B-79A2-40B1-BDB5-B886774E9770}" sibTransId="{4895952E-EEFE-4D0E-86CD-3F31015827BF}"/>
    <dgm:cxn modelId="{0903C81A-89B9-4FCE-9137-341906033A28}" type="presOf" srcId="{4895952E-EEFE-4D0E-86CD-3F31015827BF}" destId="{BA9026D1-525C-4AF7-A1BC-2E4502526F85}" srcOrd="0" destOrd="0" presId="urn:microsoft.com/office/officeart/2005/8/layout/radial6"/>
    <dgm:cxn modelId="{BA9563E6-7CD7-4B31-9831-203259B0B478}" type="presParOf" srcId="{B36589F1-15CC-49B0-B080-8172AD3EF698}" destId="{D25F389F-F090-447E-A484-DAD8AE53E2F2}" srcOrd="0" destOrd="0" presId="urn:microsoft.com/office/officeart/2005/8/layout/radial6"/>
    <dgm:cxn modelId="{EC994639-54E4-4E07-A586-CE52E4A7944B}" type="presParOf" srcId="{B36589F1-15CC-49B0-B080-8172AD3EF698}" destId="{2347F076-CFCE-422A-99B2-A226DA55D141}" srcOrd="1" destOrd="0" presId="urn:microsoft.com/office/officeart/2005/8/layout/radial6"/>
    <dgm:cxn modelId="{57A1512B-78FD-4C61-80E9-AE9A61CF6F81}" type="presParOf" srcId="{B36589F1-15CC-49B0-B080-8172AD3EF698}" destId="{15727DE6-A4C7-4373-A8FA-0D5206436A0C}" srcOrd="2" destOrd="0" presId="urn:microsoft.com/office/officeart/2005/8/layout/radial6"/>
    <dgm:cxn modelId="{1224EF55-0660-409B-8F5C-3846B540ACD4}" type="presParOf" srcId="{B36589F1-15CC-49B0-B080-8172AD3EF698}" destId="{028C4F9E-8E58-42E6-B590-A2129F03150C}" srcOrd="3" destOrd="0" presId="urn:microsoft.com/office/officeart/2005/8/layout/radial6"/>
    <dgm:cxn modelId="{A696A361-68EF-4D43-8CE8-97F2CF4F98A0}" type="presParOf" srcId="{B36589F1-15CC-49B0-B080-8172AD3EF698}" destId="{6F27CB21-88EF-4DF5-9AFC-1A6D2C62D2E0}" srcOrd="4" destOrd="0" presId="urn:microsoft.com/office/officeart/2005/8/layout/radial6"/>
    <dgm:cxn modelId="{E00B2248-0523-497F-9C57-6FC941E00E6E}" type="presParOf" srcId="{B36589F1-15CC-49B0-B080-8172AD3EF698}" destId="{B5070AD4-848D-4392-ADA9-6571CEC2C881}" srcOrd="5" destOrd="0" presId="urn:microsoft.com/office/officeart/2005/8/layout/radial6"/>
    <dgm:cxn modelId="{102E1C42-8053-4E65-8A1C-787A1AC46419}" type="presParOf" srcId="{B36589F1-15CC-49B0-B080-8172AD3EF698}" destId="{9DA04025-1B42-4EF0-99B5-2D14FCF559EF}" srcOrd="6" destOrd="0" presId="urn:microsoft.com/office/officeart/2005/8/layout/radial6"/>
    <dgm:cxn modelId="{59E41777-EA56-46D0-82E0-82385AB89580}" type="presParOf" srcId="{B36589F1-15CC-49B0-B080-8172AD3EF698}" destId="{12D98A8A-620F-4D1E-A322-A8367A2BFB65}" srcOrd="7" destOrd="0" presId="urn:microsoft.com/office/officeart/2005/8/layout/radial6"/>
    <dgm:cxn modelId="{293AECDB-84C4-45FA-B524-14204896FFE1}" type="presParOf" srcId="{B36589F1-15CC-49B0-B080-8172AD3EF698}" destId="{6D61EB05-8DE9-485E-938E-D5F469B47A75}" srcOrd="8" destOrd="0" presId="urn:microsoft.com/office/officeart/2005/8/layout/radial6"/>
    <dgm:cxn modelId="{984D462F-6636-4D23-922A-E6ACC3E9FEF3}" type="presParOf" srcId="{B36589F1-15CC-49B0-B080-8172AD3EF698}" destId="{BA9026D1-525C-4AF7-A1BC-2E4502526F8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dirty="0" err="1" smtClean="0"/>
            <a:t>Hybridisations</a:t>
          </a:r>
          <a:endParaRPr lang="de-DE" sz="1600" dirty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de-DE" sz="1600" dirty="0" err="1" smtClean="0"/>
            <a:t>solution</a:t>
          </a:r>
          <a:r>
            <a:rPr lang="de-DE" sz="1600" dirty="0" smtClean="0"/>
            <a:t> </a:t>
          </a:r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de-DE" sz="1600" dirty="0" err="1" smtClean="0"/>
            <a:t>blocking</a:t>
          </a:r>
          <a:r>
            <a:rPr lang="de-DE" sz="1600" dirty="0" smtClean="0"/>
            <a:t> </a:t>
          </a:r>
          <a:r>
            <a:rPr lang="de-DE" sz="1600" dirty="0" err="1" smtClean="0"/>
            <a:t>agent</a:t>
          </a:r>
          <a:endParaRPr lang="de-DE" sz="1600" dirty="0" smtClean="0"/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9AFDEBF0-B4B1-4C4D-853C-DA34055D7949}">
      <dgm:prSet phldrT="[Text]" custT="1"/>
      <dgm:spPr/>
      <dgm:t>
        <a:bodyPr/>
        <a:lstStyle/>
        <a:p>
          <a:r>
            <a:rPr lang="de-DE" sz="1600" dirty="0" err="1" smtClean="0"/>
            <a:t>wash</a:t>
          </a:r>
          <a:r>
            <a:rPr lang="de-DE" sz="1600" dirty="0" smtClean="0"/>
            <a:t> </a:t>
          </a:r>
          <a:r>
            <a:rPr lang="de-DE" sz="1600" dirty="0" err="1" smtClean="0"/>
            <a:t>procedure</a:t>
          </a:r>
          <a:endParaRPr lang="de-DE" sz="1600" dirty="0" smtClean="0"/>
        </a:p>
      </dgm:t>
    </dgm:pt>
    <dgm:pt modelId="{29659C7B-79A2-40B1-BDB5-B886774E9770}" type="parTrans" cxnId="{CC7B1107-858B-4102-B88E-C492B3019EE6}">
      <dgm:prSet/>
      <dgm:spPr/>
      <dgm:t>
        <a:bodyPr/>
        <a:lstStyle/>
        <a:p>
          <a:endParaRPr lang="de-DE"/>
        </a:p>
      </dgm:t>
    </dgm:pt>
    <dgm:pt modelId="{4895952E-EEFE-4D0E-86CD-3F31015827BF}" type="sibTrans" cxnId="{CC7B1107-858B-4102-B88E-C492B3019EE6}">
      <dgm:prSet/>
      <dgm:spPr/>
      <dgm:t>
        <a:bodyPr/>
        <a:lstStyle/>
        <a:p>
          <a:endParaRPr lang="de-DE"/>
        </a:p>
      </dgm:t>
    </dgm:pt>
    <dgm:pt modelId="{56CB9695-C50E-48CA-9A7B-F772A8E10615}">
      <dgm:prSet phldrT="[Text]" custT="1"/>
      <dgm:spPr/>
      <dgm:t>
        <a:bodyPr/>
        <a:lstStyle/>
        <a:p>
          <a:r>
            <a:rPr lang="en-US" sz="1600" dirty="0" smtClean="0"/>
            <a:t>quantity of labelled target</a:t>
          </a:r>
          <a:endParaRPr lang="de-DE" sz="1600" dirty="0" smtClean="0"/>
        </a:p>
      </dgm:t>
    </dgm:pt>
    <dgm:pt modelId="{169CF8B5-8B6F-4EC0-BEDA-380125D6CE62}" type="parTrans" cxnId="{FE877456-9221-413B-A59F-107B34DAE4D0}">
      <dgm:prSet/>
      <dgm:spPr/>
      <dgm:t>
        <a:bodyPr/>
        <a:lstStyle/>
        <a:p>
          <a:endParaRPr lang="de-DE"/>
        </a:p>
      </dgm:t>
    </dgm:pt>
    <dgm:pt modelId="{EF1C4326-FD4A-4D01-BC33-5C4468650B84}" type="sibTrans" cxnId="{FE877456-9221-413B-A59F-107B34DAE4D0}">
      <dgm:prSet/>
      <dgm:spPr/>
      <dgm:t>
        <a:bodyPr/>
        <a:lstStyle/>
        <a:p>
          <a:endParaRPr lang="de-DE"/>
        </a:p>
      </dgm:t>
    </dgm:pt>
    <dgm:pt modelId="{2129F26C-04B0-458B-A096-D77EAD1E0D05}">
      <dgm:prSet phldrT="[Text]" custT="1"/>
      <dgm:spPr/>
      <dgm:t>
        <a:bodyPr/>
        <a:lstStyle/>
        <a:p>
          <a:r>
            <a:rPr lang="de-DE" sz="1400" dirty="0" smtClean="0"/>
            <a:t>time, </a:t>
          </a:r>
          <a:r>
            <a:rPr lang="de-DE" sz="1400" dirty="0" err="1" smtClean="0"/>
            <a:t>concen-tration</a:t>
          </a:r>
          <a:r>
            <a:rPr lang="de-DE" sz="1400" dirty="0" smtClean="0"/>
            <a:t>, </a:t>
          </a:r>
          <a:r>
            <a:rPr lang="de-DE" sz="1400" dirty="0" err="1" smtClean="0"/>
            <a:t>volume</a:t>
          </a:r>
          <a:r>
            <a:rPr lang="de-DE" sz="1400" dirty="0" smtClean="0"/>
            <a:t>, </a:t>
          </a:r>
          <a:r>
            <a:rPr lang="de-DE" sz="1400" dirty="0" smtClean="0"/>
            <a:t>temper-</a:t>
          </a:r>
          <a:r>
            <a:rPr lang="de-DE" sz="1400" dirty="0" err="1" smtClean="0"/>
            <a:t>ature</a:t>
          </a:r>
          <a:endParaRPr lang="de-DE" sz="1400" dirty="0" smtClean="0"/>
        </a:p>
      </dgm:t>
    </dgm:pt>
    <dgm:pt modelId="{A9DF4160-CDD5-40AC-B257-DC6935E14F59}" type="parTrans" cxnId="{0D7DE828-CFD8-4D08-AF24-49926DA5E653}">
      <dgm:prSet/>
      <dgm:spPr/>
      <dgm:t>
        <a:bodyPr/>
        <a:lstStyle/>
        <a:p>
          <a:endParaRPr lang="de-DE"/>
        </a:p>
      </dgm:t>
    </dgm:pt>
    <dgm:pt modelId="{6FC38EC5-B1CE-4620-9E7C-245A2875B0CD}" type="sibTrans" cxnId="{0D7DE828-CFD8-4D08-AF24-49926DA5E653}">
      <dgm:prSet/>
      <dgm:spPr/>
      <dgm:t>
        <a:bodyPr/>
        <a:lstStyle/>
        <a:p>
          <a:endParaRPr lang="de-DE"/>
        </a:p>
      </dgm:t>
    </dgm:pt>
    <dgm:pt modelId="{FE4B7BDA-9471-4A3E-A395-1450B591641E}">
      <dgm:prSet custT="1"/>
      <dgm:spPr/>
      <dgm:t>
        <a:bodyPr/>
        <a:lstStyle/>
        <a:p>
          <a:r>
            <a:rPr lang="en-US" sz="1600" b="0" dirty="0" err="1" smtClean="0"/>
            <a:t>hybridi-sation</a:t>
          </a:r>
          <a:r>
            <a:rPr lang="en-US" sz="1600" b="0" dirty="0" smtClean="0"/>
            <a:t> </a:t>
          </a:r>
          <a:r>
            <a:rPr lang="en-US" sz="1600" b="0" dirty="0" err="1" smtClean="0"/>
            <a:t>instru-ments</a:t>
          </a:r>
          <a:endParaRPr lang="de-DE" sz="1600" b="0" dirty="0" smtClean="0"/>
        </a:p>
      </dgm:t>
    </dgm:pt>
    <dgm:pt modelId="{96F63B3F-0A72-40CA-A090-AAFAAED7ACAC}" type="parTrans" cxnId="{DADAADEE-1DC8-4FAA-BADB-AAA59F78E479}">
      <dgm:prSet/>
      <dgm:spPr/>
      <dgm:t>
        <a:bodyPr/>
        <a:lstStyle/>
        <a:p>
          <a:endParaRPr lang="de-DE"/>
        </a:p>
      </dgm:t>
    </dgm:pt>
    <dgm:pt modelId="{00A42EB8-DCAD-4ABE-9E82-B4B269B57FE0}" type="sibTrans" cxnId="{DADAADEE-1DC8-4FAA-BADB-AAA59F78E479}">
      <dgm:prSet/>
      <dgm:spPr/>
      <dgm:t>
        <a:bodyPr/>
        <a:lstStyle/>
        <a:p>
          <a:endParaRPr lang="de-DE"/>
        </a:p>
      </dgm:t>
    </dgm:pt>
    <dgm:pt modelId="{B36589F1-15CC-49B0-B080-8172AD3EF698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25F389F-F090-447E-A484-DAD8AE53E2F2}" type="pres">
      <dgm:prSet presAssocID="{18A1DF24-8455-4E47-8C5E-F3CE384FF44A}" presName="centerShape" presStyleLbl="node0" presStyleIdx="0" presStyleCnt="1"/>
      <dgm:spPr/>
      <dgm:t>
        <a:bodyPr/>
        <a:lstStyle/>
        <a:p>
          <a:endParaRPr lang="de-DE"/>
        </a:p>
      </dgm:t>
    </dgm:pt>
    <dgm:pt modelId="{2347F076-CFCE-422A-99B2-A226DA55D141}" type="pres">
      <dgm:prSet presAssocID="{27D3807C-04FC-47FD-B55F-4903CE4078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727DE6-A4C7-4373-A8FA-0D5206436A0C}" type="pres">
      <dgm:prSet presAssocID="{27D3807C-04FC-47FD-B55F-4903CE407867}" presName="dummy" presStyleCnt="0"/>
      <dgm:spPr/>
    </dgm:pt>
    <dgm:pt modelId="{028C4F9E-8E58-42E6-B590-A2129F03150C}" type="pres">
      <dgm:prSet presAssocID="{53A2E6F9-EB2C-4F86-AD47-D8E080777135}" presName="sibTrans" presStyleLbl="sibTrans2D1" presStyleIdx="0" presStyleCnt="6"/>
      <dgm:spPr/>
      <dgm:t>
        <a:bodyPr/>
        <a:lstStyle/>
        <a:p>
          <a:endParaRPr lang="de-DE"/>
        </a:p>
      </dgm:t>
    </dgm:pt>
    <dgm:pt modelId="{6F27CB21-88EF-4DF5-9AFC-1A6D2C62D2E0}" type="pres">
      <dgm:prSet presAssocID="{B3080D28-086C-4899-8E35-31D9AFAF5ED8}" presName="node" presStyleLbl="node1" presStyleIdx="1" presStyleCnt="6" custRadScaleRad="91354" custRadScaleInc="-423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070AD4-848D-4392-ADA9-6571CEC2C881}" type="pres">
      <dgm:prSet presAssocID="{B3080D28-086C-4899-8E35-31D9AFAF5ED8}" presName="dummy" presStyleCnt="0"/>
      <dgm:spPr/>
    </dgm:pt>
    <dgm:pt modelId="{9DA04025-1B42-4EF0-99B5-2D14FCF559EF}" type="pres">
      <dgm:prSet presAssocID="{588C1AC4-9F86-4B0E-A8A3-AFEF1925E347}" presName="sibTrans" presStyleLbl="sibTrans2D1" presStyleIdx="1" presStyleCnt="6"/>
      <dgm:spPr/>
      <dgm:t>
        <a:bodyPr/>
        <a:lstStyle/>
        <a:p>
          <a:endParaRPr lang="de-DE"/>
        </a:p>
      </dgm:t>
    </dgm:pt>
    <dgm:pt modelId="{12D98A8A-620F-4D1E-A322-A8367A2BFB65}" type="pres">
      <dgm:prSet presAssocID="{9AFDEBF0-B4B1-4C4D-853C-DA34055D794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61EB05-8DE9-485E-938E-D5F469B47A75}" type="pres">
      <dgm:prSet presAssocID="{9AFDEBF0-B4B1-4C4D-853C-DA34055D7949}" presName="dummy" presStyleCnt="0"/>
      <dgm:spPr/>
    </dgm:pt>
    <dgm:pt modelId="{BA9026D1-525C-4AF7-A1BC-2E4502526F85}" type="pres">
      <dgm:prSet presAssocID="{4895952E-EEFE-4D0E-86CD-3F31015827BF}" presName="sibTrans" presStyleLbl="sibTrans2D1" presStyleIdx="2" presStyleCnt="6"/>
      <dgm:spPr/>
      <dgm:t>
        <a:bodyPr/>
        <a:lstStyle/>
        <a:p>
          <a:endParaRPr lang="de-DE"/>
        </a:p>
      </dgm:t>
    </dgm:pt>
    <dgm:pt modelId="{6B0A4B02-6D3F-4199-8A5A-1F4D0DDB448C}" type="pres">
      <dgm:prSet presAssocID="{56CB9695-C50E-48CA-9A7B-F772A8E1061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C2E1B0-2E0E-498B-8B38-915E5631A20E}" type="pres">
      <dgm:prSet presAssocID="{56CB9695-C50E-48CA-9A7B-F772A8E10615}" presName="dummy" presStyleCnt="0"/>
      <dgm:spPr/>
    </dgm:pt>
    <dgm:pt modelId="{9024EA88-FCEF-4906-B576-1E93A6C1431E}" type="pres">
      <dgm:prSet presAssocID="{EF1C4326-FD4A-4D01-BC33-5C4468650B84}" presName="sibTrans" presStyleLbl="sibTrans2D1" presStyleIdx="3" presStyleCnt="6"/>
      <dgm:spPr/>
      <dgm:t>
        <a:bodyPr/>
        <a:lstStyle/>
        <a:p>
          <a:endParaRPr lang="de-DE"/>
        </a:p>
      </dgm:t>
    </dgm:pt>
    <dgm:pt modelId="{03CD261A-687C-43CC-B4B9-D98F47691C75}" type="pres">
      <dgm:prSet presAssocID="{2129F26C-04B0-458B-A096-D77EAD1E0D0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BC4322-6AEC-4BDF-AF03-475E10BDB975}" type="pres">
      <dgm:prSet presAssocID="{2129F26C-04B0-458B-A096-D77EAD1E0D05}" presName="dummy" presStyleCnt="0"/>
      <dgm:spPr/>
    </dgm:pt>
    <dgm:pt modelId="{E044B7BC-47D2-418D-AD03-19B05C200AF8}" type="pres">
      <dgm:prSet presAssocID="{6FC38EC5-B1CE-4620-9E7C-245A2875B0CD}" presName="sibTrans" presStyleLbl="sibTrans2D1" presStyleIdx="4" presStyleCnt="6"/>
      <dgm:spPr/>
      <dgm:t>
        <a:bodyPr/>
        <a:lstStyle/>
        <a:p>
          <a:endParaRPr lang="de-DE"/>
        </a:p>
      </dgm:t>
    </dgm:pt>
    <dgm:pt modelId="{72400784-9AB1-4941-9966-73BD31437F4E}" type="pres">
      <dgm:prSet presAssocID="{FE4B7BDA-9471-4A3E-A395-1450B591641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3F3669-E3D0-489B-8A7E-85C3317C5DD6}" type="pres">
      <dgm:prSet presAssocID="{FE4B7BDA-9471-4A3E-A395-1450B591641E}" presName="dummy" presStyleCnt="0"/>
      <dgm:spPr/>
    </dgm:pt>
    <dgm:pt modelId="{F0512A8E-796E-4A84-9785-3AF6ABB32FC4}" type="pres">
      <dgm:prSet presAssocID="{00A42EB8-DCAD-4ABE-9E82-B4B269B57FE0}" presName="sibTrans" presStyleLbl="sibTrans2D1" presStyleIdx="5" presStyleCnt="6"/>
      <dgm:spPr/>
      <dgm:t>
        <a:bodyPr/>
        <a:lstStyle/>
        <a:p>
          <a:endParaRPr lang="de-DE"/>
        </a:p>
      </dgm:t>
    </dgm:pt>
  </dgm:ptLst>
  <dgm:cxnLst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CC7B1107-858B-4102-B88E-C492B3019EE6}" srcId="{18A1DF24-8455-4E47-8C5E-F3CE384FF44A}" destId="{9AFDEBF0-B4B1-4C4D-853C-DA34055D7949}" srcOrd="2" destOrd="0" parTransId="{29659C7B-79A2-40B1-BDB5-B886774E9770}" sibTransId="{4895952E-EEFE-4D0E-86CD-3F31015827BF}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AB888903-2A06-4DB1-A948-FFF3D7F68D88}" type="presOf" srcId="{E0BA24D1-AAD3-48B2-8292-A7FB79260942}" destId="{B36589F1-15CC-49B0-B080-8172AD3EF698}" srcOrd="0" destOrd="0" presId="urn:microsoft.com/office/officeart/2005/8/layout/radial6"/>
    <dgm:cxn modelId="{DADAADEE-1DC8-4FAA-BADB-AAA59F78E479}" srcId="{18A1DF24-8455-4E47-8C5E-F3CE384FF44A}" destId="{FE4B7BDA-9471-4A3E-A395-1450B591641E}" srcOrd="5" destOrd="0" parTransId="{96F63B3F-0A72-40CA-A090-AAFAAED7ACAC}" sibTransId="{00A42EB8-DCAD-4ABE-9E82-B4B269B57FE0}"/>
    <dgm:cxn modelId="{EA767565-A735-47D5-93A3-73AE177BED32}" type="presOf" srcId="{B3080D28-086C-4899-8E35-31D9AFAF5ED8}" destId="{6F27CB21-88EF-4DF5-9AFC-1A6D2C62D2E0}" srcOrd="0" destOrd="0" presId="urn:microsoft.com/office/officeart/2005/8/layout/radial6"/>
    <dgm:cxn modelId="{0D7DE828-CFD8-4D08-AF24-49926DA5E653}" srcId="{18A1DF24-8455-4E47-8C5E-F3CE384FF44A}" destId="{2129F26C-04B0-458B-A096-D77EAD1E0D05}" srcOrd="4" destOrd="0" parTransId="{A9DF4160-CDD5-40AC-B257-DC6935E14F59}" sibTransId="{6FC38EC5-B1CE-4620-9E7C-245A2875B0CD}"/>
    <dgm:cxn modelId="{F933AB12-5593-4373-806E-A725A22DEAF3}" type="presOf" srcId="{EF1C4326-FD4A-4D01-BC33-5C4468650B84}" destId="{9024EA88-FCEF-4906-B576-1E93A6C1431E}" srcOrd="0" destOrd="0" presId="urn:microsoft.com/office/officeart/2005/8/layout/radial6"/>
    <dgm:cxn modelId="{0E4AF35E-AE32-4678-94AC-2227A22C3DF1}" type="presOf" srcId="{588C1AC4-9F86-4B0E-A8A3-AFEF1925E347}" destId="{9DA04025-1B42-4EF0-99B5-2D14FCF559EF}" srcOrd="0" destOrd="0" presId="urn:microsoft.com/office/officeart/2005/8/layout/radial6"/>
    <dgm:cxn modelId="{E86E4A50-3B75-4F80-8B27-78C18D5B0D99}" type="presOf" srcId="{2129F26C-04B0-458B-A096-D77EAD1E0D05}" destId="{03CD261A-687C-43CC-B4B9-D98F47691C75}" srcOrd="0" destOrd="0" presId="urn:microsoft.com/office/officeart/2005/8/layout/radial6"/>
    <dgm:cxn modelId="{657FC97F-6FB2-4823-9405-C2D768EE280A}" type="presOf" srcId="{00A42EB8-DCAD-4ABE-9E82-B4B269B57FE0}" destId="{F0512A8E-796E-4A84-9785-3AF6ABB32FC4}" srcOrd="0" destOrd="0" presId="urn:microsoft.com/office/officeart/2005/8/layout/radial6"/>
    <dgm:cxn modelId="{2C99C89A-D04C-41D7-9CCA-83B5888B9808}" type="presOf" srcId="{18A1DF24-8455-4E47-8C5E-F3CE384FF44A}" destId="{D25F389F-F090-447E-A484-DAD8AE53E2F2}" srcOrd="0" destOrd="0" presId="urn:microsoft.com/office/officeart/2005/8/layout/radial6"/>
    <dgm:cxn modelId="{213CA262-46C6-4691-B0E3-28E44C281B2A}" type="presOf" srcId="{53A2E6F9-EB2C-4F86-AD47-D8E080777135}" destId="{028C4F9E-8E58-42E6-B590-A2129F03150C}" srcOrd="0" destOrd="0" presId="urn:microsoft.com/office/officeart/2005/8/layout/radial6"/>
    <dgm:cxn modelId="{2B3F8F96-05FB-46DD-883B-BA487CFDC550}" type="presOf" srcId="{56CB9695-C50E-48CA-9A7B-F772A8E10615}" destId="{6B0A4B02-6D3F-4199-8A5A-1F4D0DDB448C}" srcOrd="0" destOrd="0" presId="urn:microsoft.com/office/officeart/2005/8/layout/radial6"/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163C139E-8969-496D-84D0-265C1F9AE643}" type="presOf" srcId="{4895952E-EEFE-4D0E-86CD-3F31015827BF}" destId="{BA9026D1-525C-4AF7-A1BC-2E4502526F85}" srcOrd="0" destOrd="0" presId="urn:microsoft.com/office/officeart/2005/8/layout/radial6"/>
    <dgm:cxn modelId="{FE877456-9221-413B-A59F-107B34DAE4D0}" srcId="{18A1DF24-8455-4E47-8C5E-F3CE384FF44A}" destId="{56CB9695-C50E-48CA-9A7B-F772A8E10615}" srcOrd="3" destOrd="0" parTransId="{169CF8B5-8B6F-4EC0-BEDA-380125D6CE62}" sibTransId="{EF1C4326-FD4A-4D01-BC33-5C4468650B84}"/>
    <dgm:cxn modelId="{05758292-690B-451E-9A6B-4F947313E283}" type="presOf" srcId="{FE4B7BDA-9471-4A3E-A395-1450B591641E}" destId="{72400784-9AB1-4941-9966-73BD31437F4E}" srcOrd="0" destOrd="0" presId="urn:microsoft.com/office/officeart/2005/8/layout/radial6"/>
    <dgm:cxn modelId="{623F37FA-CA11-4404-B690-D6477CE9294F}" type="presOf" srcId="{6FC38EC5-B1CE-4620-9E7C-245A2875B0CD}" destId="{E044B7BC-47D2-418D-AD03-19B05C200AF8}" srcOrd="0" destOrd="0" presId="urn:microsoft.com/office/officeart/2005/8/layout/radial6"/>
    <dgm:cxn modelId="{A49938BB-25EA-4BF9-98F1-65FD0A6B8C0A}" type="presOf" srcId="{27D3807C-04FC-47FD-B55F-4903CE407867}" destId="{2347F076-CFCE-422A-99B2-A226DA55D141}" srcOrd="0" destOrd="0" presId="urn:microsoft.com/office/officeart/2005/8/layout/radial6"/>
    <dgm:cxn modelId="{6394005E-45FA-4D07-BA65-C286A8769309}" type="presOf" srcId="{9AFDEBF0-B4B1-4C4D-853C-DA34055D7949}" destId="{12D98A8A-620F-4D1E-A322-A8367A2BFB65}" srcOrd="0" destOrd="0" presId="urn:microsoft.com/office/officeart/2005/8/layout/radial6"/>
    <dgm:cxn modelId="{E2F2B303-7B0C-4658-8802-AFB170E85958}" type="presParOf" srcId="{B36589F1-15CC-49B0-B080-8172AD3EF698}" destId="{D25F389F-F090-447E-A484-DAD8AE53E2F2}" srcOrd="0" destOrd="0" presId="urn:microsoft.com/office/officeart/2005/8/layout/radial6"/>
    <dgm:cxn modelId="{11A3DE01-AB81-4D3D-87CA-DC3D098319CA}" type="presParOf" srcId="{B36589F1-15CC-49B0-B080-8172AD3EF698}" destId="{2347F076-CFCE-422A-99B2-A226DA55D141}" srcOrd="1" destOrd="0" presId="urn:microsoft.com/office/officeart/2005/8/layout/radial6"/>
    <dgm:cxn modelId="{2C10367D-9AFC-450C-86A5-447B9C2DF6F1}" type="presParOf" srcId="{B36589F1-15CC-49B0-B080-8172AD3EF698}" destId="{15727DE6-A4C7-4373-A8FA-0D5206436A0C}" srcOrd="2" destOrd="0" presId="urn:microsoft.com/office/officeart/2005/8/layout/radial6"/>
    <dgm:cxn modelId="{0115C424-F6A3-4571-9AE2-730DA884F7F4}" type="presParOf" srcId="{B36589F1-15CC-49B0-B080-8172AD3EF698}" destId="{028C4F9E-8E58-42E6-B590-A2129F03150C}" srcOrd="3" destOrd="0" presId="urn:microsoft.com/office/officeart/2005/8/layout/radial6"/>
    <dgm:cxn modelId="{3E8A6351-42D1-4D4C-9676-B03BF331E434}" type="presParOf" srcId="{B36589F1-15CC-49B0-B080-8172AD3EF698}" destId="{6F27CB21-88EF-4DF5-9AFC-1A6D2C62D2E0}" srcOrd="4" destOrd="0" presId="urn:microsoft.com/office/officeart/2005/8/layout/radial6"/>
    <dgm:cxn modelId="{DE92C581-E6C3-4BFE-8215-5408C4395E9E}" type="presParOf" srcId="{B36589F1-15CC-49B0-B080-8172AD3EF698}" destId="{B5070AD4-848D-4392-ADA9-6571CEC2C881}" srcOrd="5" destOrd="0" presId="urn:microsoft.com/office/officeart/2005/8/layout/radial6"/>
    <dgm:cxn modelId="{D8462EC4-750D-4B9A-BD01-7642A267F6EE}" type="presParOf" srcId="{B36589F1-15CC-49B0-B080-8172AD3EF698}" destId="{9DA04025-1B42-4EF0-99B5-2D14FCF559EF}" srcOrd="6" destOrd="0" presId="urn:microsoft.com/office/officeart/2005/8/layout/radial6"/>
    <dgm:cxn modelId="{4AE447EB-523C-4850-AA14-481FD325D07B}" type="presParOf" srcId="{B36589F1-15CC-49B0-B080-8172AD3EF698}" destId="{12D98A8A-620F-4D1E-A322-A8367A2BFB65}" srcOrd="7" destOrd="0" presId="urn:microsoft.com/office/officeart/2005/8/layout/radial6"/>
    <dgm:cxn modelId="{7833DE03-723D-481E-AB7D-6E88D520595A}" type="presParOf" srcId="{B36589F1-15CC-49B0-B080-8172AD3EF698}" destId="{6D61EB05-8DE9-485E-938E-D5F469B47A75}" srcOrd="8" destOrd="0" presId="urn:microsoft.com/office/officeart/2005/8/layout/radial6"/>
    <dgm:cxn modelId="{A8B8C335-7B4F-45FD-AD14-E3C863755C4E}" type="presParOf" srcId="{B36589F1-15CC-49B0-B080-8172AD3EF698}" destId="{BA9026D1-525C-4AF7-A1BC-2E4502526F85}" srcOrd="9" destOrd="0" presId="urn:microsoft.com/office/officeart/2005/8/layout/radial6"/>
    <dgm:cxn modelId="{D9C366D7-1619-4938-96CC-292942960B92}" type="presParOf" srcId="{B36589F1-15CC-49B0-B080-8172AD3EF698}" destId="{6B0A4B02-6D3F-4199-8A5A-1F4D0DDB448C}" srcOrd="10" destOrd="0" presId="urn:microsoft.com/office/officeart/2005/8/layout/radial6"/>
    <dgm:cxn modelId="{0436AEA9-DBDB-4E8A-84B6-A450E778F76A}" type="presParOf" srcId="{B36589F1-15CC-49B0-B080-8172AD3EF698}" destId="{20C2E1B0-2E0E-498B-8B38-915E5631A20E}" srcOrd="11" destOrd="0" presId="urn:microsoft.com/office/officeart/2005/8/layout/radial6"/>
    <dgm:cxn modelId="{14D3CD92-E4FE-41C2-BAE9-66FC31811CBC}" type="presParOf" srcId="{B36589F1-15CC-49B0-B080-8172AD3EF698}" destId="{9024EA88-FCEF-4906-B576-1E93A6C1431E}" srcOrd="12" destOrd="0" presId="urn:microsoft.com/office/officeart/2005/8/layout/radial6"/>
    <dgm:cxn modelId="{2541AD88-B19D-4B8F-80F2-9133006129B6}" type="presParOf" srcId="{B36589F1-15CC-49B0-B080-8172AD3EF698}" destId="{03CD261A-687C-43CC-B4B9-D98F47691C75}" srcOrd="13" destOrd="0" presId="urn:microsoft.com/office/officeart/2005/8/layout/radial6"/>
    <dgm:cxn modelId="{99CD4856-926B-4964-BE8F-3D7AA07B9DBA}" type="presParOf" srcId="{B36589F1-15CC-49B0-B080-8172AD3EF698}" destId="{C7BC4322-6AEC-4BDF-AF03-475E10BDB975}" srcOrd="14" destOrd="0" presId="urn:microsoft.com/office/officeart/2005/8/layout/radial6"/>
    <dgm:cxn modelId="{E0D310FF-0EE6-4AF3-94DF-DDBC2355317E}" type="presParOf" srcId="{B36589F1-15CC-49B0-B080-8172AD3EF698}" destId="{E044B7BC-47D2-418D-AD03-19B05C200AF8}" srcOrd="15" destOrd="0" presId="urn:microsoft.com/office/officeart/2005/8/layout/radial6"/>
    <dgm:cxn modelId="{6E8DA864-6A78-4BF3-9EA3-3778B8133A63}" type="presParOf" srcId="{B36589F1-15CC-49B0-B080-8172AD3EF698}" destId="{72400784-9AB1-4941-9966-73BD31437F4E}" srcOrd="16" destOrd="0" presId="urn:microsoft.com/office/officeart/2005/8/layout/radial6"/>
    <dgm:cxn modelId="{21E048B9-1083-4937-86A1-2C4B0D8EA4E9}" type="presParOf" srcId="{B36589F1-15CC-49B0-B080-8172AD3EF698}" destId="{773F3669-E3D0-489B-8A7E-85C3317C5DD6}" srcOrd="17" destOrd="0" presId="urn:microsoft.com/office/officeart/2005/8/layout/radial6"/>
    <dgm:cxn modelId="{95BC2D89-6556-4665-820E-1DBA363F76E3}" type="presParOf" srcId="{B36589F1-15CC-49B0-B080-8172AD3EF698}" destId="{F0512A8E-796E-4A84-9785-3AF6ABB32FC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dirty="0" err="1" smtClean="0"/>
            <a:t>Normalisation</a:t>
          </a:r>
          <a:r>
            <a:rPr lang="de-DE" sz="1600" dirty="0" smtClean="0"/>
            <a:t> </a:t>
          </a:r>
          <a:r>
            <a:rPr lang="de-DE" sz="1600" dirty="0" err="1" smtClean="0"/>
            <a:t>controls</a:t>
          </a:r>
          <a:endParaRPr lang="de-DE" sz="1600" dirty="0" smtClean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de-DE" sz="1600" dirty="0" err="1" smtClean="0"/>
            <a:t>normalisation</a:t>
          </a:r>
          <a:r>
            <a:rPr lang="de-DE" sz="1600" dirty="0" smtClean="0"/>
            <a:t> </a:t>
          </a:r>
          <a:r>
            <a:rPr lang="de-DE" sz="1600" dirty="0" err="1" smtClean="0"/>
            <a:t>strategy</a:t>
          </a:r>
          <a:endParaRPr lang="de-DE" sz="1600" dirty="0" smtClean="0"/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de-DE" sz="1600" dirty="0" err="1" smtClean="0"/>
            <a:t>normalisation</a:t>
          </a:r>
          <a:r>
            <a:rPr lang="de-DE" sz="1600" dirty="0" smtClean="0"/>
            <a:t> </a:t>
          </a:r>
          <a:r>
            <a:rPr lang="de-DE" sz="1600" dirty="0" err="1" smtClean="0"/>
            <a:t>algorithm</a:t>
          </a:r>
          <a:endParaRPr lang="de-DE" sz="1600" dirty="0" smtClean="0"/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9AFDEBF0-B4B1-4C4D-853C-DA34055D7949}">
      <dgm:prSet phldrT="[Text]" custT="1"/>
      <dgm:spPr/>
      <dgm:t>
        <a:bodyPr/>
        <a:lstStyle/>
        <a:p>
          <a:r>
            <a:rPr lang="de-DE" sz="1600" dirty="0" err="1" smtClean="0"/>
            <a:t>control</a:t>
          </a:r>
          <a:r>
            <a:rPr lang="de-DE" sz="1600" dirty="0" smtClean="0"/>
            <a:t> </a:t>
          </a:r>
          <a:r>
            <a:rPr lang="de-DE" sz="1600" dirty="0" err="1" smtClean="0"/>
            <a:t>array</a:t>
          </a:r>
          <a:r>
            <a:rPr lang="de-DE" sz="1600" dirty="0" smtClean="0"/>
            <a:t> </a:t>
          </a:r>
          <a:r>
            <a:rPr lang="de-DE" sz="1600" dirty="0" err="1" smtClean="0"/>
            <a:t>elements</a:t>
          </a:r>
          <a:endParaRPr lang="de-DE" sz="1600" dirty="0" smtClean="0"/>
        </a:p>
      </dgm:t>
    </dgm:pt>
    <dgm:pt modelId="{29659C7B-79A2-40B1-BDB5-B886774E9770}" type="parTrans" cxnId="{CC7B1107-858B-4102-B88E-C492B3019EE6}">
      <dgm:prSet/>
      <dgm:spPr/>
      <dgm:t>
        <a:bodyPr/>
        <a:lstStyle/>
        <a:p>
          <a:endParaRPr lang="de-DE"/>
        </a:p>
      </dgm:t>
    </dgm:pt>
    <dgm:pt modelId="{4895952E-EEFE-4D0E-86CD-3F31015827BF}" type="sibTrans" cxnId="{CC7B1107-858B-4102-B88E-C492B3019EE6}">
      <dgm:prSet/>
      <dgm:spPr/>
      <dgm:t>
        <a:bodyPr/>
        <a:lstStyle/>
        <a:p>
          <a:endParaRPr lang="de-DE"/>
        </a:p>
      </dgm:t>
    </dgm:pt>
    <dgm:pt modelId="{B36589F1-15CC-49B0-B080-8172AD3EF698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25F389F-F090-447E-A484-DAD8AE53E2F2}" type="pres">
      <dgm:prSet presAssocID="{18A1DF24-8455-4E47-8C5E-F3CE384FF44A}" presName="centerShape" presStyleLbl="node0" presStyleIdx="0" presStyleCnt="1"/>
      <dgm:spPr/>
      <dgm:t>
        <a:bodyPr/>
        <a:lstStyle/>
        <a:p>
          <a:endParaRPr lang="de-DE"/>
        </a:p>
      </dgm:t>
    </dgm:pt>
    <dgm:pt modelId="{2347F076-CFCE-422A-99B2-A226DA55D141}" type="pres">
      <dgm:prSet presAssocID="{27D3807C-04FC-47FD-B55F-4903CE407867}" presName="node" presStyleLbl="node1" presStyleIdx="0" presStyleCnt="3" custRadScaleRad="100115" custRadScaleInc="-386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727DE6-A4C7-4373-A8FA-0D5206436A0C}" type="pres">
      <dgm:prSet presAssocID="{27D3807C-04FC-47FD-B55F-4903CE407867}" presName="dummy" presStyleCnt="0"/>
      <dgm:spPr/>
    </dgm:pt>
    <dgm:pt modelId="{028C4F9E-8E58-42E6-B590-A2129F03150C}" type="pres">
      <dgm:prSet presAssocID="{53A2E6F9-EB2C-4F86-AD47-D8E080777135}" presName="sibTrans" presStyleLbl="sibTrans2D1" presStyleIdx="0" presStyleCnt="3"/>
      <dgm:spPr/>
      <dgm:t>
        <a:bodyPr/>
        <a:lstStyle/>
        <a:p>
          <a:endParaRPr lang="de-DE"/>
        </a:p>
      </dgm:t>
    </dgm:pt>
    <dgm:pt modelId="{6F27CB21-88EF-4DF5-9AFC-1A6D2C62D2E0}" type="pres">
      <dgm:prSet presAssocID="{B3080D28-086C-4899-8E35-31D9AFAF5E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070AD4-848D-4392-ADA9-6571CEC2C881}" type="pres">
      <dgm:prSet presAssocID="{B3080D28-086C-4899-8E35-31D9AFAF5ED8}" presName="dummy" presStyleCnt="0"/>
      <dgm:spPr/>
    </dgm:pt>
    <dgm:pt modelId="{9DA04025-1B42-4EF0-99B5-2D14FCF559EF}" type="pres">
      <dgm:prSet presAssocID="{588C1AC4-9F86-4B0E-A8A3-AFEF1925E347}" presName="sibTrans" presStyleLbl="sibTrans2D1" presStyleIdx="1" presStyleCnt="3"/>
      <dgm:spPr/>
      <dgm:t>
        <a:bodyPr/>
        <a:lstStyle/>
        <a:p>
          <a:endParaRPr lang="de-DE"/>
        </a:p>
      </dgm:t>
    </dgm:pt>
    <dgm:pt modelId="{12D98A8A-620F-4D1E-A322-A8367A2BFB65}" type="pres">
      <dgm:prSet presAssocID="{9AFDEBF0-B4B1-4C4D-853C-DA34055D79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61EB05-8DE9-485E-938E-D5F469B47A75}" type="pres">
      <dgm:prSet presAssocID="{9AFDEBF0-B4B1-4C4D-853C-DA34055D7949}" presName="dummy" presStyleCnt="0"/>
      <dgm:spPr/>
    </dgm:pt>
    <dgm:pt modelId="{BA9026D1-525C-4AF7-A1BC-2E4502526F85}" type="pres">
      <dgm:prSet presAssocID="{4895952E-EEFE-4D0E-86CD-3F31015827BF}" presName="sibTrans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42FA4AB2-1095-4A01-8444-7DC4DBB7BEC0}" type="presOf" srcId="{27D3807C-04FC-47FD-B55F-4903CE407867}" destId="{2347F076-CFCE-422A-99B2-A226DA55D141}" srcOrd="0" destOrd="0" presId="urn:microsoft.com/office/officeart/2005/8/layout/radial6"/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29F75F27-88E5-4B9B-8318-666FFEF477D7}" type="presOf" srcId="{18A1DF24-8455-4E47-8C5E-F3CE384FF44A}" destId="{D25F389F-F090-447E-A484-DAD8AE53E2F2}" srcOrd="0" destOrd="0" presId="urn:microsoft.com/office/officeart/2005/8/layout/radial6"/>
    <dgm:cxn modelId="{1D545256-3C79-4BDC-A88B-D79C3E27DDC5}" type="presOf" srcId="{9AFDEBF0-B4B1-4C4D-853C-DA34055D7949}" destId="{12D98A8A-620F-4D1E-A322-A8367A2BFB65}" srcOrd="0" destOrd="0" presId="urn:microsoft.com/office/officeart/2005/8/layout/radial6"/>
    <dgm:cxn modelId="{CC7B1107-858B-4102-B88E-C492B3019EE6}" srcId="{18A1DF24-8455-4E47-8C5E-F3CE384FF44A}" destId="{9AFDEBF0-B4B1-4C4D-853C-DA34055D7949}" srcOrd="2" destOrd="0" parTransId="{29659C7B-79A2-40B1-BDB5-B886774E9770}" sibTransId="{4895952E-EEFE-4D0E-86CD-3F31015827BF}"/>
    <dgm:cxn modelId="{98DC77D3-E817-464E-971F-A70616BC4F47}" type="presOf" srcId="{E0BA24D1-AAD3-48B2-8292-A7FB79260942}" destId="{B36589F1-15CC-49B0-B080-8172AD3EF698}" srcOrd="0" destOrd="0" presId="urn:microsoft.com/office/officeart/2005/8/layout/radial6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B058BF7C-DDE2-4ECD-9C21-C7406AE4014F}" type="presOf" srcId="{53A2E6F9-EB2C-4F86-AD47-D8E080777135}" destId="{028C4F9E-8E58-42E6-B590-A2129F03150C}" srcOrd="0" destOrd="0" presId="urn:microsoft.com/office/officeart/2005/8/layout/radial6"/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B8D09387-552C-47F1-B093-190211D05C8D}" type="presOf" srcId="{588C1AC4-9F86-4B0E-A8A3-AFEF1925E347}" destId="{9DA04025-1B42-4EF0-99B5-2D14FCF559EF}" srcOrd="0" destOrd="0" presId="urn:microsoft.com/office/officeart/2005/8/layout/radial6"/>
    <dgm:cxn modelId="{80903F61-7191-43EB-B88E-81DC73F72B12}" type="presOf" srcId="{4895952E-EEFE-4D0E-86CD-3F31015827BF}" destId="{BA9026D1-525C-4AF7-A1BC-2E4502526F85}" srcOrd="0" destOrd="0" presId="urn:microsoft.com/office/officeart/2005/8/layout/radial6"/>
    <dgm:cxn modelId="{51D7DFD7-4881-49BA-B087-112B2FAABA03}" type="presOf" srcId="{B3080D28-086C-4899-8E35-31D9AFAF5ED8}" destId="{6F27CB21-88EF-4DF5-9AFC-1A6D2C62D2E0}" srcOrd="0" destOrd="0" presId="urn:microsoft.com/office/officeart/2005/8/layout/radial6"/>
    <dgm:cxn modelId="{066CE975-5E03-40AC-A2E4-5786ABF11770}" type="presParOf" srcId="{B36589F1-15CC-49B0-B080-8172AD3EF698}" destId="{D25F389F-F090-447E-A484-DAD8AE53E2F2}" srcOrd="0" destOrd="0" presId="urn:microsoft.com/office/officeart/2005/8/layout/radial6"/>
    <dgm:cxn modelId="{4FC47977-CE05-43AE-B388-D4C66D0E191A}" type="presParOf" srcId="{B36589F1-15CC-49B0-B080-8172AD3EF698}" destId="{2347F076-CFCE-422A-99B2-A226DA55D141}" srcOrd="1" destOrd="0" presId="urn:microsoft.com/office/officeart/2005/8/layout/radial6"/>
    <dgm:cxn modelId="{BF51AEA0-DAA3-4492-AD5F-505FC1B321D6}" type="presParOf" srcId="{B36589F1-15CC-49B0-B080-8172AD3EF698}" destId="{15727DE6-A4C7-4373-A8FA-0D5206436A0C}" srcOrd="2" destOrd="0" presId="urn:microsoft.com/office/officeart/2005/8/layout/radial6"/>
    <dgm:cxn modelId="{24454D2F-FB0E-40A2-8D04-8834F6884E20}" type="presParOf" srcId="{B36589F1-15CC-49B0-B080-8172AD3EF698}" destId="{028C4F9E-8E58-42E6-B590-A2129F03150C}" srcOrd="3" destOrd="0" presId="urn:microsoft.com/office/officeart/2005/8/layout/radial6"/>
    <dgm:cxn modelId="{93C0D885-3749-4469-8D99-05FF87A65109}" type="presParOf" srcId="{B36589F1-15CC-49B0-B080-8172AD3EF698}" destId="{6F27CB21-88EF-4DF5-9AFC-1A6D2C62D2E0}" srcOrd="4" destOrd="0" presId="urn:microsoft.com/office/officeart/2005/8/layout/radial6"/>
    <dgm:cxn modelId="{AEE4F786-B697-4828-A9A0-70234EC38702}" type="presParOf" srcId="{B36589F1-15CC-49B0-B080-8172AD3EF698}" destId="{B5070AD4-848D-4392-ADA9-6571CEC2C881}" srcOrd="5" destOrd="0" presId="urn:microsoft.com/office/officeart/2005/8/layout/radial6"/>
    <dgm:cxn modelId="{75E5CD1A-D912-4FE8-B000-84F04B1CE3F0}" type="presParOf" srcId="{B36589F1-15CC-49B0-B080-8172AD3EF698}" destId="{9DA04025-1B42-4EF0-99B5-2D14FCF559EF}" srcOrd="6" destOrd="0" presId="urn:microsoft.com/office/officeart/2005/8/layout/radial6"/>
    <dgm:cxn modelId="{DBF75BB2-6435-43ED-A6EF-90FEC0EE9C43}" type="presParOf" srcId="{B36589F1-15CC-49B0-B080-8172AD3EF698}" destId="{12D98A8A-620F-4D1E-A322-A8367A2BFB65}" srcOrd="7" destOrd="0" presId="urn:microsoft.com/office/officeart/2005/8/layout/radial6"/>
    <dgm:cxn modelId="{779145DA-9D58-4A84-86DF-EBF92213C54A}" type="presParOf" srcId="{B36589F1-15CC-49B0-B080-8172AD3EF698}" destId="{6D61EB05-8DE9-485E-938E-D5F469B47A75}" srcOrd="8" destOrd="0" presId="urn:microsoft.com/office/officeart/2005/8/layout/radial6"/>
    <dgm:cxn modelId="{9017A286-70E8-4F48-8ABA-155B2E1C6DC5}" type="presParOf" srcId="{B36589F1-15CC-49B0-B080-8172AD3EF698}" destId="{BA9026D1-525C-4AF7-A1BC-2E4502526F8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dirty="0" err="1" smtClean="0"/>
            <a:t>Experi</a:t>
          </a:r>
          <a:r>
            <a:rPr lang="de-DE" sz="1600" dirty="0" smtClean="0"/>
            <a:t>-mental </a:t>
          </a:r>
          <a:r>
            <a:rPr lang="de-DE" sz="1600" dirty="0" smtClean="0"/>
            <a:t>design</a:t>
          </a:r>
          <a:endParaRPr lang="de-DE" sz="1600" dirty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de-DE" sz="1600" dirty="0" smtClean="0"/>
            <a:t>Assay type &amp; </a:t>
          </a:r>
          <a:r>
            <a:rPr lang="de-DE" sz="1600" dirty="0" err="1" smtClean="0"/>
            <a:t>numbers</a:t>
          </a:r>
          <a:endParaRPr lang="de-DE" sz="1600" dirty="0"/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de-DE" sz="1600" dirty="0" smtClean="0"/>
            <a:t>Design type</a:t>
          </a:r>
          <a:endParaRPr lang="de-DE" sz="1600" dirty="0"/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9AFDEBF0-B4B1-4C4D-853C-DA34055D7949}">
      <dgm:prSet phldrT="[Text]" custT="1"/>
      <dgm:spPr/>
      <dgm:t>
        <a:bodyPr/>
        <a:lstStyle/>
        <a:p>
          <a:r>
            <a:rPr lang="de-DE" sz="1600" dirty="0" smtClean="0"/>
            <a:t>Experimental </a:t>
          </a:r>
          <a:r>
            <a:rPr lang="de-DE" sz="1600" dirty="0" err="1" smtClean="0"/>
            <a:t>factors</a:t>
          </a:r>
          <a:endParaRPr lang="de-DE" sz="1300" dirty="0"/>
        </a:p>
      </dgm:t>
    </dgm:pt>
    <dgm:pt modelId="{29659C7B-79A2-40B1-BDB5-B886774E9770}" type="parTrans" cxnId="{CC7B1107-858B-4102-B88E-C492B3019EE6}">
      <dgm:prSet/>
      <dgm:spPr/>
      <dgm:t>
        <a:bodyPr/>
        <a:lstStyle/>
        <a:p>
          <a:endParaRPr lang="de-DE"/>
        </a:p>
      </dgm:t>
    </dgm:pt>
    <dgm:pt modelId="{4895952E-EEFE-4D0E-86CD-3F31015827BF}" type="sibTrans" cxnId="{CC7B1107-858B-4102-B88E-C492B3019EE6}">
      <dgm:prSet/>
      <dgm:spPr/>
      <dgm:t>
        <a:bodyPr/>
        <a:lstStyle/>
        <a:p>
          <a:endParaRPr lang="de-DE"/>
        </a:p>
      </dgm:t>
    </dgm:pt>
    <dgm:pt modelId="{56CB9695-C50E-48CA-9A7B-F772A8E10615}">
      <dgm:prSet phldrT="[Text]" custT="1"/>
      <dgm:spPr/>
      <dgm:t>
        <a:bodyPr/>
        <a:lstStyle/>
        <a:p>
          <a:r>
            <a:rPr lang="de-DE" sz="1600" dirty="0" smtClean="0"/>
            <a:t>Description</a:t>
          </a:r>
          <a:endParaRPr lang="de-DE" sz="1300" dirty="0"/>
        </a:p>
      </dgm:t>
    </dgm:pt>
    <dgm:pt modelId="{169CF8B5-8B6F-4EC0-BEDA-380125D6CE62}" type="parTrans" cxnId="{FE877456-9221-413B-A59F-107B34DAE4D0}">
      <dgm:prSet/>
      <dgm:spPr/>
      <dgm:t>
        <a:bodyPr/>
        <a:lstStyle/>
        <a:p>
          <a:endParaRPr lang="de-DE"/>
        </a:p>
      </dgm:t>
    </dgm:pt>
    <dgm:pt modelId="{EF1C4326-FD4A-4D01-BC33-5C4468650B84}" type="sibTrans" cxnId="{FE877456-9221-413B-A59F-107B34DAE4D0}">
      <dgm:prSet/>
      <dgm:spPr/>
      <dgm:t>
        <a:bodyPr/>
        <a:lstStyle/>
        <a:p>
          <a:endParaRPr lang="de-DE"/>
        </a:p>
      </dgm:t>
    </dgm:pt>
    <dgm:pt modelId="{8793DBAC-839B-46EE-BE9A-53521D6F6A24}">
      <dgm:prSet phldrT="[Text]" custT="1"/>
      <dgm:spPr/>
      <dgm:t>
        <a:bodyPr/>
        <a:lstStyle/>
        <a:p>
          <a:r>
            <a:rPr lang="de-DE" sz="1600" dirty="0" smtClean="0"/>
            <a:t>Experimentator</a:t>
          </a:r>
          <a:endParaRPr lang="de-DE" sz="1600" dirty="0"/>
        </a:p>
      </dgm:t>
    </dgm:pt>
    <dgm:pt modelId="{286D3219-880B-401F-93DA-864C83456394}" type="parTrans" cxnId="{08CA0107-9896-4FBC-94C7-39EBAA07CC64}">
      <dgm:prSet/>
      <dgm:spPr/>
      <dgm:t>
        <a:bodyPr/>
        <a:lstStyle/>
        <a:p>
          <a:endParaRPr lang="de-DE"/>
        </a:p>
      </dgm:t>
    </dgm:pt>
    <dgm:pt modelId="{AD625FEA-E972-4D42-8BE5-DA64CC7A1370}" type="sibTrans" cxnId="{08CA0107-9896-4FBC-94C7-39EBAA07CC64}">
      <dgm:prSet/>
      <dgm:spPr/>
      <dgm:t>
        <a:bodyPr/>
        <a:lstStyle/>
        <a:p>
          <a:endParaRPr lang="de-DE"/>
        </a:p>
      </dgm:t>
    </dgm:pt>
    <dgm:pt modelId="{038B474D-CC37-410C-9729-F1714386DF4C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B77A5D-7E01-47F8-A86E-595747D708A5}" type="pres">
      <dgm:prSet presAssocID="{18A1DF24-8455-4E47-8C5E-F3CE384FF44A}" presName="centerShape" presStyleLbl="node0" presStyleIdx="0" presStyleCnt="1"/>
      <dgm:spPr/>
      <dgm:t>
        <a:bodyPr/>
        <a:lstStyle/>
        <a:p>
          <a:endParaRPr lang="de-DE"/>
        </a:p>
      </dgm:t>
    </dgm:pt>
    <dgm:pt modelId="{CABF475B-6B9F-40A1-BE58-F0A5A354F2FF}" type="pres">
      <dgm:prSet presAssocID="{8E9235A9-8B64-4045-ADE1-D286316E5E00}" presName="parTrans" presStyleLbl="sibTrans2D1" presStyleIdx="0" presStyleCnt="5"/>
      <dgm:spPr/>
      <dgm:t>
        <a:bodyPr/>
        <a:lstStyle/>
        <a:p>
          <a:endParaRPr lang="de-DE"/>
        </a:p>
      </dgm:t>
    </dgm:pt>
    <dgm:pt modelId="{9F24D439-68FF-46CE-8AF1-8C89F70C20FE}" type="pres">
      <dgm:prSet presAssocID="{8E9235A9-8B64-4045-ADE1-D286316E5E00}" presName="connectorText" presStyleLbl="sibTrans2D1" presStyleIdx="0" presStyleCnt="5"/>
      <dgm:spPr/>
      <dgm:t>
        <a:bodyPr/>
        <a:lstStyle/>
        <a:p>
          <a:endParaRPr lang="de-DE"/>
        </a:p>
      </dgm:t>
    </dgm:pt>
    <dgm:pt modelId="{08C90AE8-A358-409F-9969-208BE66604AE}" type="pres">
      <dgm:prSet presAssocID="{27D3807C-04FC-47FD-B55F-4903CE4078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C0FAF5-76EB-440A-92FA-BAFA4EBABBA8}" type="pres">
      <dgm:prSet presAssocID="{42B12268-B16C-4194-B20E-C3E1FE9E12F3}" presName="parTrans" presStyleLbl="sibTrans2D1" presStyleIdx="1" presStyleCnt="5"/>
      <dgm:spPr/>
      <dgm:t>
        <a:bodyPr/>
        <a:lstStyle/>
        <a:p>
          <a:endParaRPr lang="de-DE"/>
        </a:p>
      </dgm:t>
    </dgm:pt>
    <dgm:pt modelId="{C2097071-D820-4813-963B-12642251E6FF}" type="pres">
      <dgm:prSet presAssocID="{42B12268-B16C-4194-B20E-C3E1FE9E12F3}" presName="connectorText" presStyleLbl="sibTrans2D1" presStyleIdx="1" presStyleCnt="5"/>
      <dgm:spPr/>
      <dgm:t>
        <a:bodyPr/>
        <a:lstStyle/>
        <a:p>
          <a:endParaRPr lang="de-DE"/>
        </a:p>
      </dgm:t>
    </dgm:pt>
    <dgm:pt modelId="{B1E915D3-234A-4C00-B333-5919FD7C2011}" type="pres">
      <dgm:prSet presAssocID="{B3080D28-086C-4899-8E35-31D9AFAF5E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24F279-F833-45F2-A646-D5F32267F373}" type="pres">
      <dgm:prSet presAssocID="{29659C7B-79A2-40B1-BDB5-B886774E9770}" presName="parTrans" presStyleLbl="sibTrans2D1" presStyleIdx="2" presStyleCnt="5"/>
      <dgm:spPr/>
      <dgm:t>
        <a:bodyPr/>
        <a:lstStyle/>
        <a:p>
          <a:endParaRPr lang="de-DE"/>
        </a:p>
      </dgm:t>
    </dgm:pt>
    <dgm:pt modelId="{AB25DF03-D87B-4911-A036-EEC9BA960F91}" type="pres">
      <dgm:prSet presAssocID="{29659C7B-79A2-40B1-BDB5-B886774E9770}" presName="connectorText" presStyleLbl="sibTrans2D1" presStyleIdx="2" presStyleCnt="5"/>
      <dgm:spPr/>
      <dgm:t>
        <a:bodyPr/>
        <a:lstStyle/>
        <a:p>
          <a:endParaRPr lang="de-DE"/>
        </a:p>
      </dgm:t>
    </dgm:pt>
    <dgm:pt modelId="{9F818E37-6B16-43F0-82F4-3E50DFD9B474}" type="pres">
      <dgm:prSet presAssocID="{9AFDEBF0-B4B1-4C4D-853C-DA34055D79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FBF78C-47E3-4028-B45C-520CFAE2CAFA}" type="pres">
      <dgm:prSet presAssocID="{169CF8B5-8B6F-4EC0-BEDA-380125D6CE62}" presName="parTrans" presStyleLbl="sibTrans2D1" presStyleIdx="3" presStyleCnt="5"/>
      <dgm:spPr/>
      <dgm:t>
        <a:bodyPr/>
        <a:lstStyle/>
        <a:p>
          <a:endParaRPr lang="de-DE"/>
        </a:p>
      </dgm:t>
    </dgm:pt>
    <dgm:pt modelId="{6487C2B0-D97F-4340-A262-CB5B4A505215}" type="pres">
      <dgm:prSet presAssocID="{169CF8B5-8B6F-4EC0-BEDA-380125D6CE62}" presName="connectorText" presStyleLbl="sibTrans2D1" presStyleIdx="3" presStyleCnt="5"/>
      <dgm:spPr/>
      <dgm:t>
        <a:bodyPr/>
        <a:lstStyle/>
        <a:p>
          <a:endParaRPr lang="de-DE"/>
        </a:p>
      </dgm:t>
    </dgm:pt>
    <dgm:pt modelId="{A7288188-21D6-469A-83FF-33C7B37DEE16}" type="pres">
      <dgm:prSet presAssocID="{56CB9695-C50E-48CA-9A7B-F772A8E106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642121-207A-4680-A3D9-5BC410050AE2}" type="pres">
      <dgm:prSet presAssocID="{286D3219-880B-401F-93DA-864C83456394}" presName="parTrans" presStyleLbl="sibTrans2D1" presStyleIdx="4" presStyleCnt="5"/>
      <dgm:spPr/>
      <dgm:t>
        <a:bodyPr/>
        <a:lstStyle/>
        <a:p>
          <a:endParaRPr lang="de-DE"/>
        </a:p>
      </dgm:t>
    </dgm:pt>
    <dgm:pt modelId="{4AC28090-4F67-4027-BFA6-F063E0BA13B0}" type="pres">
      <dgm:prSet presAssocID="{286D3219-880B-401F-93DA-864C83456394}" presName="connectorText" presStyleLbl="sibTrans2D1" presStyleIdx="4" presStyleCnt="5"/>
      <dgm:spPr/>
      <dgm:t>
        <a:bodyPr/>
        <a:lstStyle/>
        <a:p>
          <a:endParaRPr lang="de-DE"/>
        </a:p>
      </dgm:t>
    </dgm:pt>
    <dgm:pt modelId="{27DC89FA-F0E0-4D67-A9E3-584944376DAF}" type="pres">
      <dgm:prSet presAssocID="{8793DBAC-839B-46EE-BE9A-53521D6F6A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6D5D6DF-4B38-4237-8752-0EA18A2F8E2E}" type="presOf" srcId="{286D3219-880B-401F-93DA-864C83456394}" destId="{4AC28090-4F67-4027-BFA6-F063E0BA13B0}" srcOrd="1" destOrd="0" presId="urn:microsoft.com/office/officeart/2005/8/layout/radial5"/>
    <dgm:cxn modelId="{D0D42B04-7D6E-4A40-A08F-0F40AAC76D5D}" type="presOf" srcId="{8E9235A9-8B64-4045-ADE1-D286316E5E00}" destId="{CABF475B-6B9F-40A1-BE58-F0A5A354F2FF}" srcOrd="0" destOrd="0" presId="urn:microsoft.com/office/officeart/2005/8/layout/radial5"/>
    <dgm:cxn modelId="{2F080463-299A-4D29-B3C6-B36011141789}" type="presOf" srcId="{B3080D28-086C-4899-8E35-31D9AFAF5ED8}" destId="{B1E915D3-234A-4C00-B333-5919FD7C2011}" srcOrd="0" destOrd="0" presId="urn:microsoft.com/office/officeart/2005/8/layout/radial5"/>
    <dgm:cxn modelId="{003D222D-3AE1-482A-8B94-661A43780376}" type="presOf" srcId="{8793DBAC-839B-46EE-BE9A-53521D6F6A24}" destId="{27DC89FA-F0E0-4D67-A9E3-584944376DAF}" srcOrd="0" destOrd="0" presId="urn:microsoft.com/office/officeart/2005/8/layout/radial5"/>
    <dgm:cxn modelId="{66906ED0-7321-4565-BAD2-BF24E83CD7E7}" type="presOf" srcId="{29659C7B-79A2-40B1-BDB5-B886774E9770}" destId="{AB25DF03-D87B-4911-A036-EEC9BA960F91}" srcOrd="1" destOrd="0" presId="urn:microsoft.com/office/officeart/2005/8/layout/radial5"/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80FE2E42-6E23-4C8B-881C-DFE21B1A40A0}" type="presOf" srcId="{286D3219-880B-401F-93DA-864C83456394}" destId="{FE642121-207A-4680-A3D9-5BC410050AE2}" srcOrd="0" destOrd="0" presId="urn:microsoft.com/office/officeart/2005/8/layout/radial5"/>
    <dgm:cxn modelId="{23590B2B-9823-417D-8239-F1FB0250344F}" type="presOf" srcId="{27D3807C-04FC-47FD-B55F-4903CE407867}" destId="{08C90AE8-A358-409F-9969-208BE66604AE}" srcOrd="0" destOrd="0" presId="urn:microsoft.com/office/officeart/2005/8/layout/radial5"/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05498AA6-92F4-490B-8275-90ED9D2A97CC}" type="presOf" srcId="{9AFDEBF0-B4B1-4C4D-853C-DA34055D7949}" destId="{9F818E37-6B16-43F0-82F4-3E50DFD9B474}" srcOrd="0" destOrd="0" presId="urn:microsoft.com/office/officeart/2005/8/layout/radial5"/>
    <dgm:cxn modelId="{50CF10F6-779E-4070-BE16-C4074336502B}" type="presOf" srcId="{18A1DF24-8455-4E47-8C5E-F3CE384FF44A}" destId="{34B77A5D-7E01-47F8-A86E-595747D708A5}" srcOrd="0" destOrd="0" presId="urn:microsoft.com/office/officeart/2005/8/layout/radial5"/>
    <dgm:cxn modelId="{AEFBBB5A-0FB5-451C-86AF-52866DB43BCB}" type="presOf" srcId="{8E9235A9-8B64-4045-ADE1-D286316E5E00}" destId="{9F24D439-68FF-46CE-8AF1-8C89F70C20FE}" srcOrd="1" destOrd="0" presId="urn:microsoft.com/office/officeart/2005/8/layout/radial5"/>
    <dgm:cxn modelId="{1F93C74A-1895-4604-A4E9-05E0F95650EC}" type="presOf" srcId="{169CF8B5-8B6F-4EC0-BEDA-380125D6CE62}" destId="{8CFBF78C-47E3-4028-B45C-520CFAE2CAFA}" srcOrd="0" destOrd="0" presId="urn:microsoft.com/office/officeart/2005/8/layout/radial5"/>
    <dgm:cxn modelId="{6130CA10-45DD-4765-AAD1-668C9CFF8B3E}" type="presOf" srcId="{E0BA24D1-AAD3-48B2-8292-A7FB79260942}" destId="{038B474D-CC37-410C-9729-F1714386DF4C}" srcOrd="0" destOrd="0" presId="urn:microsoft.com/office/officeart/2005/8/layout/radial5"/>
    <dgm:cxn modelId="{462C777B-4573-41D9-BB44-5330F94DA838}" type="presOf" srcId="{42B12268-B16C-4194-B20E-C3E1FE9E12F3}" destId="{28C0FAF5-76EB-440A-92FA-BAFA4EBABBA8}" srcOrd="0" destOrd="0" presId="urn:microsoft.com/office/officeart/2005/8/layout/radial5"/>
    <dgm:cxn modelId="{08CA0107-9896-4FBC-94C7-39EBAA07CC64}" srcId="{18A1DF24-8455-4E47-8C5E-F3CE384FF44A}" destId="{8793DBAC-839B-46EE-BE9A-53521D6F6A24}" srcOrd="4" destOrd="0" parTransId="{286D3219-880B-401F-93DA-864C83456394}" sibTransId="{AD625FEA-E972-4D42-8BE5-DA64CC7A1370}"/>
    <dgm:cxn modelId="{FC68DD2A-8D9A-4902-84FC-E3BB3B8FF1A5}" type="presOf" srcId="{169CF8B5-8B6F-4EC0-BEDA-380125D6CE62}" destId="{6487C2B0-D97F-4340-A262-CB5B4A505215}" srcOrd="1" destOrd="0" presId="urn:microsoft.com/office/officeart/2005/8/layout/radial5"/>
    <dgm:cxn modelId="{1B45BC25-7F89-400C-BF37-ADF218F4C1EE}" type="presOf" srcId="{29659C7B-79A2-40B1-BDB5-B886774E9770}" destId="{FF24F279-F833-45F2-A646-D5F32267F373}" srcOrd="0" destOrd="0" presId="urn:microsoft.com/office/officeart/2005/8/layout/radial5"/>
    <dgm:cxn modelId="{BA33D3B8-768D-4C6F-858C-F12BC159BCEB}" type="presOf" srcId="{42B12268-B16C-4194-B20E-C3E1FE9E12F3}" destId="{C2097071-D820-4813-963B-12642251E6FF}" srcOrd="1" destOrd="0" presId="urn:microsoft.com/office/officeart/2005/8/layout/radial5"/>
    <dgm:cxn modelId="{FD6305A7-D165-40D9-9661-F2A708221196}" type="presOf" srcId="{56CB9695-C50E-48CA-9A7B-F772A8E10615}" destId="{A7288188-21D6-469A-83FF-33C7B37DEE16}" srcOrd="0" destOrd="0" presId="urn:microsoft.com/office/officeart/2005/8/layout/radial5"/>
    <dgm:cxn modelId="{CC7B1107-858B-4102-B88E-C492B3019EE6}" srcId="{18A1DF24-8455-4E47-8C5E-F3CE384FF44A}" destId="{9AFDEBF0-B4B1-4C4D-853C-DA34055D7949}" srcOrd="2" destOrd="0" parTransId="{29659C7B-79A2-40B1-BDB5-B886774E9770}" sibTransId="{4895952E-EEFE-4D0E-86CD-3F31015827BF}"/>
    <dgm:cxn modelId="{FE877456-9221-413B-A59F-107B34DAE4D0}" srcId="{18A1DF24-8455-4E47-8C5E-F3CE384FF44A}" destId="{56CB9695-C50E-48CA-9A7B-F772A8E10615}" srcOrd="3" destOrd="0" parTransId="{169CF8B5-8B6F-4EC0-BEDA-380125D6CE62}" sibTransId="{EF1C4326-FD4A-4D01-BC33-5C4468650B84}"/>
    <dgm:cxn modelId="{466605C8-E0E1-4911-86FB-5AD871B84EFC}" type="presParOf" srcId="{038B474D-CC37-410C-9729-F1714386DF4C}" destId="{34B77A5D-7E01-47F8-A86E-595747D708A5}" srcOrd="0" destOrd="0" presId="urn:microsoft.com/office/officeart/2005/8/layout/radial5"/>
    <dgm:cxn modelId="{E8E73046-8027-4C82-8323-90255021EDCF}" type="presParOf" srcId="{038B474D-CC37-410C-9729-F1714386DF4C}" destId="{CABF475B-6B9F-40A1-BE58-F0A5A354F2FF}" srcOrd="1" destOrd="0" presId="urn:microsoft.com/office/officeart/2005/8/layout/radial5"/>
    <dgm:cxn modelId="{69245F68-718A-4EB1-AF98-B5D33F9E2803}" type="presParOf" srcId="{CABF475B-6B9F-40A1-BE58-F0A5A354F2FF}" destId="{9F24D439-68FF-46CE-8AF1-8C89F70C20FE}" srcOrd="0" destOrd="0" presId="urn:microsoft.com/office/officeart/2005/8/layout/radial5"/>
    <dgm:cxn modelId="{C193ABC1-79E4-4F5E-8499-9F302CBB18AE}" type="presParOf" srcId="{038B474D-CC37-410C-9729-F1714386DF4C}" destId="{08C90AE8-A358-409F-9969-208BE66604AE}" srcOrd="2" destOrd="0" presId="urn:microsoft.com/office/officeart/2005/8/layout/radial5"/>
    <dgm:cxn modelId="{4D28D757-4839-4570-B3D4-D33A828E4D54}" type="presParOf" srcId="{038B474D-CC37-410C-9729-F1714386DF4C}" destId="{28C0FAF5-76EB-440A-92FA-BAFA4EBABBA8}" srcOrd="3" destOrd="0" presId="urn:microsoft.com/office/officeart/2005/8/layout/radial5"/>
    <dgm:cxn modelId="{43AC619D-ED92-4A11-B488-87155CD01535}" type="presParOf" srcId="{28C0FAF5-76EB-440A-92FA-BAFA4EBABBA8}" destId="{C2097071-D820-4813-963B-12642251E6FF}" srcOrd="0" destOrd="0" presId="urn:microsoft.com/office/officeart/2005/8/layout/radial5"/>
    <dgm:cxn modelId="{055BB2CB-5471-4BEA-BEEC-2CFDDCDBDC0A}" type="presParOf" srcId="{038B474D-CC37-410C-9729-F1714386DF4C}" destId="{B1E915D3-234A-4C00-B333-5919FD7C2011}" srcOrd="4" destOrd="0" presId="urn:microsoft.com/office/officeart/2005/8/layout/radial5"/>
    <dgm:cxn modelId="{71C2F371-2E50-4504-8A92-4A57E140F3FD}" type="presParOf" srcId="{038B474D-CC37-410C-9729-F1714386DF4C}" destId="{FF24F279-F833-45F2-A646-D5F32267F373}" srcOrd="5" destOrd="0" presId="urn:microsoft.com/office/officeart/2005/8/layout/radial5"/>
    <dgm:cxn modelId="{FD617718-1378-429D-8DAC-F68ACC4DB43B}" type="presParOf" srcId="{FF24F279-F833-45F2-A646-D5F32267F373}" destId="{AB25DF03-D87B-4911-A036-EEC9BA960F91}" srcOrd="0" destOrd="0" presId="urn:microsoft.com/office/officeart/2005/8/layout/radial5"/>
    <dgm:cxn modelId="{FAA2E6CF-DB3B-404B-A759-7F78682112BF}" type="presParOf" srcId="{038B474D-CC37-410C-9729-F1714386DF4C}" destId="{9F818E37-6B16-43F0-82F4-3E50DFD9B474}" srcOrd="6" destOrd="0" presId="urn:microsoft.com/office/officeart/2005/8/layout/radial5"/>
    <dgm:cxn modelId="{C8C3E6CF-421A-4DA9-B0C9-7995A4124454}" type="presParOf" srcId="{038B474D-CC37-410C-9729-F1714386DF4C}" destId="{8CFBF78C-47E3-4028-B45C-520CFAE2CAFA}" srcOrd="7" destOrd="0" presId="urn:microsoft.com/office/officeart/2005/8/layout/radial5"/>
    <dgm:cxn modelId="{51B337BE-0414-4920-A824-4C29381A2ECF}" type="presParOf" srcId="{8CFBF78C-47E3-4028-B45C-520CFAE2CAFA}" destId="{6487C2B0-D97F-4340-A262-CB5B4A505215}" srcOrd="0" destOrd="0" presId="urn:microsoft.com/office/officeart/2005/8/layout/radial5"/>
    <dgm:cxn modelId="{D4C481E1-9FC2-49D6-B7C5-447D6B65F331}" type="presParOf" srcId="{038B474D-CC37-410C-9729-F1714386DF4C}" destId="{A7288188-21D6-469A-83FF-33C7B37DEE16}" srcOrd="8" destOrd="0" presId="urn:microsoft.com/office/officeart/2005/8/layout/radial5"/>
    <dgm:cxn modelId="{749A8020-79B1-4512-B881-8B72D5845CC4}" type="presParOf" srcId="{038B474D-CC37-410C-9729-F1714386DF4C}" destId="{FE642121-207A-4680-A3D9-5BC410050AE2}" srcOrd="9" destOrd="0" presId="urn:microsoft.com/office/officeart/2005/8/layout/radial5"/>
    <dgm:cxn modelId="{258D91C1-A449-4F44-B25C-E9551DF4085E}" type="presParOf" srcId="{FE642121-207A-4680-A3D9-5BC410050AE2}" destId="{4AC28090-4F67-4027-BFA6-F063E0BA13B0}" srcOrd="0" destOrd="0" presId="urn:microsoft.com/office/officeart/2005/8/layout/radial5"/>
    <dgm:cxn modelId="{836417BC-C427-49EC-B3DA-24AD2DFB91C3}" type="presParOf" srcId="{038B474D-CC37-410C-9729-F1714386DF4C}" destId="{27DC89FA-F0E0-4D67-A9E3-584944376DA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b="0" dirty="0" smtClean="0"/>
            <a:t>Biomaterial</a:t>
          </a:r>
        </a:p>
        <a:p>
          <a:r>
            <a:rPr lang="de-DE" sz="1600" b="0" dirty="0" smtClean="0"/>
            <a:t>&amp;Treatment</a:t>
          </a:r>
          <a:endParaRPr lang="de-DE" sz="1600" b="0" dirty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en-US" sz="1600" dirty="0" smtClean="0"/>
            <a:t>Origin of the biological specimens</a:t>
          </a:r>
          <a:endParaRPr lang="de-DE" sz="1600" dirty="0"/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en-US" sz="1600" dirty="0" smtClean="0"/>
            <a:t>Manner of preparation of the specimens for the study</a:t>
          </a:r>
          <a:endParaRPr lang="de-DE" sz="1600" dirty="0"/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038B474D-CC37-410C-9729-F1714386DF4C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B77A5D-7E01-47F8-A86E-595747D708A5}" type="pres">
      <dgm:prSet presAssocID="{18A1DF24-8455-4E47-8C5E-F3CE384FF44A}" presName="centerShape" presStyleLbl="node0" presStyleIdx="0" presStyleCnt="1" custScaleX="144941" custScaleY="135319" custLinFactNeighborX="6097" custLinFactNeighborY="12006"/>
      <dgm:spPr/>
      <dgm:t>
        <a:bodyPr/>
        <a:lstStyle/>
        <a:p>
          <a:endParaRPr lang="de-DE"/>
        </a:p>
      </dgm:t>
    </dgm:pt>
    <dgm:pt modelId="{CABF475B-6B9F-40A1-BE58-F0A5A354F2FF}" type="pres">
      <dgm:prSet presAssocID="{8E9235A9-8B64-4045-ADE1-D286316E5E00}" presName="parTrans" presStyleLbl="sibTrans2D1" presStyleIdx="0" presStyleCnt="2"/>
      <dgm:spPr/>
      <dgm:t>
        <a:bodyPr/>
        <a:lstStyle/>
        <a:p>
          <a:endParaRPr lang="de-DE"/>
        </a:p>
      </dgm:t>
    </dgm:pt>
    <dgm:pt modelId="{9F24D439-68FF-46CE-8AF1-8C89F70C20FE}" type="pres">
      <dgm:prSet presAssocID="{8E9235A9-8B64-4045-ADE1-D286316E5E00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08C90AE8-A358-409F-9969-208BE66604AE}" type="pres">
      <dgm:prSet presAssocID="{27D3807C-04FC-47FD-B55F-4903CE407867}" presName="node" presStyleLbl="node1" presStyleIdx="0" presStyleCnt="2" custScaleX="145986" custScaleY="141151" custRadScaleRad="100766" custRadScaleInc="78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C0FAF5-76EB-440A-92FA-BAFA4EBABBA8}" type="pres">
      <dgm:prSet presAssocID="{42B12268-B16C-4194-B20E-C3E1FE9E12F3}" presName="parTrans" presStyleLbl="sibTrans2D1" presStyleIdx="1" presStyleCnt="2"/>
      <dgm:spPr/>
      <dgm:t>
        <a:bodyPr/>
        <a:lstStyle/>
        <a:p>
          <a:endParaRPr lang="de-DE"/>
        </a:p>
      </dgm:t>
    </dgm:pt>
    <dgm:pt modelId="{C2097071-D820-4813-963B-12642251E6FF}" type="pres">
      <dgm:prSet presAssocID="{42B12268-B16C-4194-B20E-C3E1FE9E12F3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B1E915D3-234A-4C00-B333-5919FD7C2011}" type="pres">
      <dgm:prSet presAssocID="{B3080D28-086C-4899-8E35-31D9AFAF5ED8}" presName="node" presStyleLbl="node1" presStyleIdx="1" presStyleCnt="2" custScaleX="148026" custScaleY="148423" custRadScaleRad="118072" custRadScaleInc="868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12EC956-F252-48A9-942D-5673B8042B8E}" type="presOf" srcId="{8E9235A9-8B64-4045-ADE1-D286316E5E00}" destId="{CABF475B-6B9F-40A1-BE58-F0A5A354F2FF}" srcOrd="0" destOrd="0" presId="urn:microsoft.com/office/officeart/2005/8/layout/radial5"/>
    <dgm:cxn modelId="{6015D4F4-8113-4329-8067-D0177D83334C}" type="presOf" srcId="{42B12268-B16C-4194-B20E-C3E1FE9E12F3}" destId="{C2097071-D820-4813-963B-12642251E6FF}" srcOrd="1" destOrd="0" presId="urn:microsoft.com/office/officeart/2005/8/layout/radial5"/>
    <dgm:cxn modelId="{3BBE473F-98D1-47F5-9E5A-E0DBF0CE5104}" type="presOf" srcId="{42B12268-B16C-4194-B20E-C3E1FE9E12F3}" destId="{28C0FAF5-76EB-440A-92FA-BAFA4EBABBA8}" srcOrd="0" destOrd="0" presId="urn:microsoft.com/office/officeart/2005/8/layout/radial5"/>
    <dgm:cxn modelId="{52F4CC6C-7535-4E15-8F79-6BDECCAB2B1D}" type="presOf" srcId="{27D3807C-04FC-47FD-B55F-4903CE407867}" destId="{08C90AE8-A358-409F-9969-208BE66604AE}" srcOrd="0" destOrd="0" presId="urn:microsoft.com/office/officeart/2005/8/layout/radial5"/>
    <dgm:cxn modelId="{798C5868-B66F-4393-B1B2-8CA8A3EDC255}" type="presOf" srcId="{8E9235A9-8B64-4045-ADE1-D286316E5E00}" destId="{9F24D439-68FF-46CE-8AF1-8C89F70C20FE}" srcOrd="1" destOrd="0" presId="urn:microsoft.com/office/officeart/2005/8/layout/radial5"/>
    <dgm:cxn modelId="{B7A5DA8A-1701-4450-9D80-905BD0B8E866}" type="presOf" srcId="{E0BA24D1-AAD3-48B2-8292-A7FB79260942}" destId="{038B474D-CC37-410C-9729-F1714386DF4C}" srcOrd="0" destOrd="0" presId="urn:microsoft.com/office/officeart/2005/8/layout/radial5"/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D9B55840-09AA-4F2E-8F36-6330B5FA1433}" type="presOf" srcId="{B3080D28-086C-4899-8E35-31D9AFAF5ED8}" destId="{B1E915D3-234A-4C00-B333-5919FD7C2011}" srcOrd="0" destOrd="0" presId="urn:microsoft.com/office/officeart/2005/8/layout/radial5"/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A3801243-5989-4772-B537-7647ABD02287}" type="presOf" srcId="{18A1DF24-8455-4E47-8C5E-F3CE384FF44A}" destId="{34B77A5D-7E01-47F8-A86E-595747D708A5}" srcOrd="0" destOrd="0" presId="urn:microsoft.com/office/officeart/2005/8/layout/radial5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8EC8D5DF-C5DF-4A97-9C1E-0AD762329E5A}" type="presParOf" srcId="{038B474D-CC37-410C-9729-F1714386DF4C}" destId="{34B77A5D-7E01-47F8-A86E-595747D708A5}" srcOrd="0" destOrd="0" presId="urn:microsoft.com/office/officeart/2005/8/layout/radial5"/>
    <dgm:cxn modelId="{B9C6EDAA-F877-4A2B-8CFC-BE7EE35196AA}" type="presParOf" srcId="{038B474D-CC37-410C-9729-F1714386DF4C}" destId="{CABF475B-6B9F-40A1-BE58-F0A5A354F2FF}" srcOrd="1" destOrd="0" presId="urn:microsoft.com/office/officeart/2005/8/layout/radial5"/>
    <dgm:cxn modelId="{1F67F834-CD2C-48AE-AB89-1A98E3C340DB}" type="presParOf" srcId="{CABF475B-6B9F-40A1-BE58-F0A5A354F2FF}" destId="{9F24D439-68FF-46CE-8AF1-8C89F70C20FE}" srcOrd="0" destOrd="0" presId="urn:microsoft.com/office/officeart/2005/8/layout/radial5"/>
    <dgm:cxn modelId="{B24F4DBD-7D39-4827-8344-21898875AE28}" type="presParOf" srcId="{038B474D-CC37-410C-9729-F1714386DF4C}" destId="{08C90AE8-A358-409F-9969-208BE66604AE}" srcOrd="2" destOrd="0" presId="urn:microsoft.com/office/officeart/2005/8/layout/radial5"/>
    <dgm:cxn modelId="{6F6A8EC1-DBC2-42A7-BBCC-238DB78A631B}" type="presParOf" srcId="{038B474D-CC37-410C-9729-F1714386DF4C}" destId="{28C0FAF5-76EB-440A-92FA-BAFA4EBABBA8}" srcOrd="3" destOrd="0" presId="urn:microsoft.com/office/officeart/2005/8/layout/radial5"/>
    <dgm:cxn modelId="{42792002-B6EC-4999-A463-23C86538551C}" type="presParOf" srcId="{28C0FAF5-76EB-440A-92FA-BAFA4EBABBA8}" destId="{C2097071-D820-4813-963B-12642251E6FF}" srcOrd="0" destOrd="0" presId="urn:microsoft.com/office/officeart/2005/8/layout/radial5"/>
    <dgm:cxn modelId="{4852E45B-0B96-461A-AC8D-584FABB38E9A}" type="presParOf" srcId="{038B474D-CC37-410C-9729-F1714386DF4C}" destId="{B1E915D3-234A-4C00-B333-5919FD7C2011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dirty="0" smtClean="0"/>
            <a:t>Reporter</a:t>
          </a:r>
          <a:endParaRPr lang="de-DE" sz="1600" dirty="0" smtClean="0"/>
        </a:p>
        <a:p>
          <a:r>
            <a:rPr lang="de-DE" sz="1600" dirty="0" smtClean="0"/>
            <a:t>&amp;</a:t>
          </a:r>
        </a:p>
        <a:p>
          <a:r>
            <a:rPr lang="de-DE" sz="1600" dirty="0" err="1" smtClean="0"/>
            <a:t>Antibodies</a:t>
          </a:r>
          <a:endParaRPr lang="de-DE" sz="1600" dirty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en-US" sz="1600" dirty="0" smtClean="0"/>
            <a:t>genomic </a:t>
          </a:r>
          <a:r>
            <a:rPr lang="en-US" sz="1600" dirty="0" err="1" smtClean="0"/>
            <a:t>identifi-cation</a:t>
          </a:r>
          <a:r>
            <a:rPr lang="en-US" sz="1600" dirty="0" smtClean="0"/>
            <a:t> of each reporter</a:t>
          </a:r>
          <a:endParaRPr lang="de-DE" sz="1600" dirty="0" smtClean="0"/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en-US" sz="1600" dirty="0" smtClean="0"/>
            <a:t> sequence, clone </a:t>
          </a:r>
          <a:r>
            <a:rPr lang="en-US" sz="1600" dirty="0" smtClean="0"/>
            <a:t>number</a:t>
          </a:r>
          <a:endParaRPr lang="de-DE" sz="1600" dirty="0"/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9AFDEBF0-B4B1-4C4D-853C-DA34055D7949}">
      <dgm:prSet phldrT="[Text]" custT="1"/>
      <dgm:spPr/>
      <dgm:t>
        <a:bodyPr/>
        <a:lstStyle/>
        <a:p>
          <a:r>
            <a:rPr lang="de-DE" sz="1600" dirty="0" err="1" smtClean="0"/>
            <a:t>protocol</a:t>
          </a:r>
          <a:endParaRPr lang="de-DE" sz="1300" dirty="0"/>
        </a:p>
      </dgm:t>
    </dgm:pt>
    <dgm:pt modelId="{29659C7B-79A2-40B1-BDB5-B886774E9770}" type="parTrans" cxnId="{CC7B1107-858B-4102-B88E-C492B3019EE6}">
      <dgm:prSet/>
      <dgm:spPr/>
      <dgm:t>
        <a:bodyPr/>
        <a:lstStyle/>
        <a:p>
          <a:endParaRPr lang="de-DE"/>
        </a:p>
      </dgm:t>
    </dgm:pt>
    <dgm:pt modelId="{4895952E-EEFE-4D0E-86CD-3F31015827BF}" type="sibTrans" cxnId="{CC7B1107-858B-4102-B88E-C492B3019EE6}">
      <dgm:prSet/>
      <dgm:spPr/>
      <dgm:t>
        <a:bodyPr/>
        <a:lstStyle/>
        <a:p>
          <a:endParaRPr lang="de-DE"/>
        </a:p>
      </dgm:t>
    </dgm:pt>
    <dgm:pt modelId="{56CB9695-C50E-48CA-9A7B-F772A8E10615}">
      <dgm:prSet phldrT="[Text]" custT="1"/>
      <dgm:spPr/>
      <dgm:t>
        <a:bodyPr/>
        <a:lstStyle/>
        <a:p>
          <a:r>
            <a:rPr lang="en-US" sz="1600" dirty="0" smtClean="0"/>
            <a:t>additional </a:t>
          </a:r>
          <a:r>
            <a:rPr lang="en-US" sz="1600" dirty="0" smtClean="0"/>
            <a:t>attributes of the reporter</a:t>
          </a:r>
          <a:endParaRPr lang="de-DE" sz="1600" dirty="0" smtClean="0"/>
        </a:p>
      </dgm:t>
    </dgm:pt>
    <dgm:pt modelId="{169CF8B5-8B6F-4EC0-BEDA-380125D6CE62}" type="parTrans" cxnId="{FE877456-9221-413B-A59F-107B34DAE4D0}">
      <dgm:prSet/>
      <dgm:spPr/>
      <dgm:t>
        <a:bodyPr/>
        <a:lstStyle/>
        <a:p>
          <a:endParaRPr lang="de-DE"/>
        </a:p>
      </dgm:t>
    </dgm:pt>
    <dgm:pt modelId="{EF1C4326-FD4A-4D01-BC33-5C4468650B84}" type="sibTrans" cxnId="{FE877456-9221-413B-A59F-107B34DAE4D0}">
      <dgm:prSet/>
      <dgm:spPr/>
      <dgm:t>
        <a:bodyPr/>
        <a:lstStyle/>
        <a:p>
          <a:endParaRPr lang="de-DE"/>
        </a:p>
      </dgm:t>
    </dgm:pt>
    <dgm:pt modelId="{038B474D-CC37-410C-9729-F1714386DF4C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B77A5D-7E01-47F8-A86E-595747D708A5}" type="pres">
      <dgm:prSet presAssocID="{18A1DF24-8455-4E47-8C5E-F3CE384FF44A}" presName="centerShape" presStyleLbl="node0" presStyleIdx="0" presStyleCnt="1"/>
      <dgm:spPr/>
      <dgm:t>
        <a:bodyPr/>
        <a:lstStyle/>
        <a:p>
          <a:endParaRPr lang="de-DE"/>
        </a:p>
      </dgm:t>
    </dgm:pt>
    <dgm:pt modelId="{CABF475B-6B9F-40A1-BE58-F0A5A354F2FF}" type="pres">
      <dgm:prSet presAssocID="{8E9235A9-8B64-4045-ADE1-D286316E5E00}" presName="parTrans" presStyleLbl="sibTrans2D1" presStyleIdx="0" presStyleCnt="4"/>
      <dgm:spPr/>
      <dgm:t>
        <a:bodyPr/>
        <a:lstStyle/>
        <a:p>
          <a:endParaRPr lang="de-DE"/>
        </a:p>
      </dgm:t>
    </dgm:pt>
    <dgm:pt modelId="{9F24D439-68FF-46CE-8AF1-8C89F70C20FE}" type="pres">
      <dgm:prSet presAssocID="{8E9235A9-8B64-4045-ADE1-D286316E5E00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08C90AE8-A358-409F-9969-208BE66604AE}" type="pres">
      <dgm:prSet presAssocID="{27D3807C-04FC-47FD-B55F-4903CE4078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C0FAF5-76EB-440A-92FA-BAFA4EBABBA8}" type="pres">
      <dgm:prSet presAssocID="{42B12268-B16C-4194-B20E-C3E1FE9E12F3}" presName="parTrans" presStyleLbl="sibTrans2D1" presStyleIdx="1" presStyleCnt="4"/>
      <dgm:spPr/>
      <dgm:t>
        <a:bodyPr/>
        <a:lstStyle/>
        <a:p>
          <a:endParaRPr lang="de-DE"/>
        </a:p>
      </dgm:t>
    </dgm:pt>
    <dgm:pt modelId="{C2097071-D820-4813-963B-12642251E6FF}" type="pres">
      <dgm:prSet presAssocID="{42B12268-B16C-4194-B20E-C3E1FE9E12F3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B1E915D3-234A-4C00-B333-5919FD7C2011}" type="pres">
      <dgm:prSet presAssocID="{B3080D28-086C-4899-8E35-31D9AFAF5E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24F279-F833-45F2-A646-D5F32267F373}" type="pres">
      <dgm:prSet presAssocID="{29659C7B-79A2-40B1-BDB5-B886774E9770}" presName="parTrans" presStyleLbl="sibTrans2D1" presStyleIdx="2" presStyleCnt="4"/>
      <dgm:spPr/>
      <dgm:t>
        <a:bodyPr/>
        <a:lstStyle/>
        <a:p>
          <a:endParaRPr lang="de-DE"/>
        </a:p>
      </dgm:t>
    </dgm:pt>
    <dgm:pt modelId="{AB25DF03-D87B-4911-A036-EEC9BA960F91}" type="pres">
      <dgm:prSet presAssocID="{29659C7B-79A2-40B1-BDB5-B886774E9770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9F818E37-6B16-43F0-82F4-3E50DFD9B474}" type="pres">
      <dgm:prSet presAssocID="{9AFDEBF0-B4B1-4C4D-853C-DA34055D79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FBF78C-47E3-4028-B45C-520CFAE2CAFA}" type="pres">
      <dgm:prSet presAssocID="{169CF8B5-8B6F-4EC0-BEDA-380125D6CE62}" presName="parTrans" presStyleLbl="sibTrans2D1" presStyleIdx="3" presStyleCnt="4"/>
      <dgm:spPr/>
      <dgm:t>
        <a:bodyPr/>
        <a:lstStyle/>
        <a:p>
          <a:endParaRPr lang="de-DE"/>
        </a:p>
      </dgm:t>
    </dgm:pt>
    <dgm:pt modelId="{6487C2B0-D97F-4340-A262-CB5B4A505215}" type="pres">
      <dgm:prSet presAssocID="{169CF8B5-8B6F-4EC0-BEDA-380125D6CE62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A7288188-21D6-469A-83FF-33C7B37DEE16}" type="pres">
      <dgm:prSet presAssocID="{56CB9695-C50E-48CA-9A7B-F772A8E106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F96F703-6726-4C0F-8474-5E1056644C70}" type="presOf" srcId="{42B12268-B16C-4194-B20E-C3E1FE9E12F3}" destId="{28C0FAF5-76EB-440A-92FA-BAFA4EBABBA8}" srcOrd="0" destOrd="0" presId="urn:microsoft.com/office/officeart/2005/8/layout/radial5"/>
    <dgm:cxn modelId="{5AED1096-9A8D-4D9F-8418-60E49A2DB15F}" type="presOf" srcId="{8E9235A9-8B64-4045-ADE1-D286316E5E00}" destId="{CABF475B-6B9F-40A1-BE58-F0A5A354F2FF}" srcOrd="0" destOrd="0" presId="urn:microsoft.com/office/officeart/2005/8/layout/radial5"/>
    <dgm:cxn modelId="{65DA8373-7711-461D-BE8D-24C1871366FB}" type="presOf" srcId="{E0BA24D1-AAD3-48B2-8292-A7FB79260942}" destId="{038B474D-CC37-410C-9729-F1714386DF4C}" srcOrd="0" destOrd="0" presId="urn:microsoft.com/office/officeart/2005/8/layout/radial5"/>
    <dgm:cxn modelId="{F5506075-1517-4C3E-A09A-2D8DB98502C5}" type="presOf" srcId="{169CF8B5-8B6F-4EC0-BEDA-380125D6CE62}" destId="{8CFBF78C-47E3-4028-B45C-520CFAE2CAFA}" srcOrd="0" destOrd="0" presId="urn:microsoft.com/office/officeart/2005/8/layout/radial5"/>
    <dgm:cxn modelId="{5C1F64AE-2B5D-42D3-91D1-F4AC4E123086}" type="presOf" srcId="{18A1DF24-8455-4E47-8C5E-F3CE384FF44A}" destId="{34B77A5D-7E01-47F8-A86E-595747D708A5}" srcOrd="0" destOrd="0" presId="urn:microsoft.com/office/officeart/2005/8/layout/radial5"/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026C9B20-C343-45D8-A8F0-173AEA442E68}" type="presOf" srcId="{27D3807C-04FC-47FD-B55F-4903CE407867}" destId="{08C90AE8-A358-409F-9969-208BE66604AE}" srcOrd="0" destOrd="0" presId="urn:microsoft.com/office/officeart/2005/8/layout/radial5"/>
    <dgm:cxn modelId="{5E075F6C-3819-4881-9D51-D8FB54E55265}" type="presOf" srcId="{42B12268-B16C-4194-B20E-C3E1FE9E12F3}" destId="{C2097071-D820-4813-963B-12642251E6FF}" srcOrd="1" destOrd="0" presId="urn:microsoft.com/office/officeart/2005/8/layout/radial5"/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368E01DF-0CDB-4B19-91E5-FE8DD8C1A25F}" type="presOf" srcId="{56CB9695-C50E-48CA-9A7B-F772A8E10615}" destId="{A7288188-21D6-469A-83FF-33C7B37DEE16}" srcOrd="0" destOrd="0" presId="urn:microsoft.com/office/officeart/2005/8/layout/radial5"/>
    <dgm:cxn modelId="{144EAFB5-DD1B-4142-9B50-0435B83CC65F}" type="presOf" srcId="{169CF8B5-8B6F-4EC0-BEDA-380125D6CE62}" destId="{6487C2B0-D97F-4340-A262-CB5B4A505215}" srcOrd="1" destOrd="0" presId="urn:microsoft.com/office/officeart/2005/8/layout/radial5"/>
    <dgm:cxn modelId="{592E2214-E7C4-4AD6-AB72-CFCB30F18461}" type="presOf" srcId="{9AFDEBF0-B4B1-4C4D-853C-DA34055D7949}" destId="{9F818E37-6B16-43F0-82F4-3E50DFD9B474}" srcOrd="0" destOrd="0" presId="urn:microsoft.com/office/officeart/2005/8/layout/radial5"/>
    <dgm:cxn modelId="{798F6368-F4FD-48D0-B5F1-0A34A1D2BB0B}" type="presOf" srcId="{29659C7B-79A2-40B1-BDB5-B886774E9770}" destId="{FF24F279-F833-45F2-A646-D5F32267F373}" srcOrd="0" destOrd="0" presId="urn:microsoft.com/office/officeart/2005/8/layout/radial5"/>
    <dgm:cxn modelId="{B576CFAD-0CE9-46A8-A3FF-698C751E27BB}" type="presOf" srcId="{8E9235A9-8B64-4045-ADE1-D286316E5E00}" destId="{9F24D439-68FF-46CE-8AF1-8C89F70C20FE}" srcOrd="1" destOrd="0" presId="urn:microsoft.com/office/officeart/2005/8/layout/radial5"/>
    <dgm:cxn modelId="{CC7B1107-858B-4102-B88E-C492B3019EE6}" srcId="{18A1DF24-8455-4E47-8C5E-F3CE384FF44A}" destId="{9AFDEBF0-B4B1-4C4D-853C-DA34055D7949}" srcOrd="2" destOrd="0" parTransId="{29659C7B-79A2-40B1-BDB5-B886774E9770}" sibTransId="{4895952E-EEFE-4D0E-86CD-3F31015827BF}"/>
    <dgm:cxn modelId="{390D5912-AED6-4DE9-9992-1455B1D42929}" type="presOf" srcId="{29659C7B-79A2-40B1-BDB5-B886774E9770}" destId="{AB25DF03-D87B-4911-A036-EEC9BA960F91}" srcOrd="1" destOrd="0" presId="urn:microsoft.com/office/officeart/2005/8/layout/radial5"/>
    <dgm:cxn modelId="{FE877456-9221-413B-A59F-107B34DAE4D0}" srcId="{18A1DF24-8455-4E47-8C5E-F3CE384FF44A}" destId="{56CB9695-C50E-48CA-9A7B-F772A8E10615}" srcOrd="3" destOrd="0" parTransId="{169CF8B5-8B6F-4EC0-BEDA-380125D6CE62}" sibTransId="{EF1C4326-FD4A-4D01-BC33-5C4468650B84}"/>
    <dgm:cxn modelId="{01956C61-352F-4BFC-893E-316857AEFF46}" type="presOf" srcId="{B3080D28-086C-4899-8E35-31D9AFAF5ED8}" destId="{B1E915D3-234A-4C00-B333-5919FD7C2011}" srcOrd="0" destOrd="0" presId="urn:microsoft.com/office/officeart/2005/8/layout/radial5"/>
    <dgm:cxn modelId="{EC2A67F7-4286-4EA9-AAAE-69FB5741C4C7}" type="presParOf" srcId="{038B474D-CC37-410C-9729-F1714386DF4C}" destId="{34B77A5D-7E01-47F8-A86E-595747D708A5}" srcOrd="0" destOrd="0" presId="urn:microsoft.com/office/officeart/2005/8/layout/radial5"/>
    <dgm:cxn modelId="{26748A1E-E8AC-4979-B463-A440FCD16166}" type="presParOf" srcId="{038B474D-CC37-410C-9729-F1714386DF4C}" destId="{CABF475B-6B9F-40A1-BE58-F0A5A354F2FF}" srcOrd="1" destOrd="0" presId="urn:microsoft.com/office/officeart/2005/8/layout/radial5"/>
    <dgm:cxn modelId="{284ED050-77E3-4DD2-B01F-22F15C3B6613}" type="presParOf" srcId="{CABF475B-6B9F-40A1-BE58-F0A5A354F2FF}" destId="{9F24D439-68FF-46CE-8AF1-8C89F70C20FE}" srcOrd="0" destOrd="0" presId="urn:microsoft.com/office/officeart/2005/8/layout/radial5"/>
    <dgm:cxn modelId="{F14EFB17-B28E-4BB3-BC7A-BAFC31F3F0DB}" type="presParOf" srcId="{038B474D-CC37-410C-9729-F1714386DF4C}" destId="{08C90AE8-A358-409F-9969-208BE66604AE}" srcOrd="2" destOrd="0" presId="urn:microsoft.com/office/officeart/2005/8/layout/radial5"/>
    <dgm:cxn modelId="{6AB36289-D67F-4948-BF9A-7C907733F52D}" type="presParOf" srcId="{038B474D-CC37-410C-9729-F1714386DF4C}" destId="{28C0FAF5-76EB-440A-92FA-BAFA4EBABBA8}" srcOrd="3" destOrd="0" presId="urn:microsoft.com/office/officeart/2005/8/layout/radial5"/>
    <dgm:cxn modelId="{F23A142C-D081-4640-B9F4-1D4FC03907CA}" type="presParOf" srcId="{28C0FAF5-76EB-440A-92FA-BAFA4EBABBA8}" destId="{C2097071-D820-4813-963B-12642251E6FF}" srcOrd="0" destOrd="0" presId="urn:microsoft.com/office/officeart/2005/8/layout/radial5"/>
    <dgm:cxn modelId="{71086098-FA7F-4963-9772-C1B827680E9C}" type="presParOf" srcId="{038B474D-CC37-410C-9729-F1714386DF4C}" destId="{B1E915D3-234A-4C00-B333-5919FD7C2011}" srcOrd="4" destOrd="0" presId="urn:microsoft.com/office/officeart/2005/8/layout/radial5"/>
    <dgm:cxn modelId="{AF0212C8-0719-40AD-BFB1-E0186616ABE7}" type="presParOf" srcId="{038B474D-CC37-410C-9729-F1714386DF4C}" destId="{FF24F279-F833-45F2-A646-D5F32267F373}" srcOrd="5" destOrd="0" presId="urn:microsoft.com/office/officeart/2005/8/layout/radial5"/>
    <dgm:cxn modelId="{2A9695E3-6174-4670-9019-F2B5FAD73A2B}" type="presParOf" srcId="{FF24F279-F833-45F2-A646-D5F32267F373}" destId="{AB25DF03-D87B-4911-A036-EEC9BA960F91}" srcOrd="0" destOrd="0" presId="urn:microsoft.com/office/officeart/2005/8/layout/radial5"/>
    <dgm:cxn modelId="{BD3AF23B-70EE-4CCE-80A9-46BC8CD679E8}" type="presParOf" srcId="{038B474D-CC37-410C-9729-F1714386DF4C}" destId="{9F818E37-6B16-43F0-82F4-3E50DFD9B474}" srcOrd="6" destOrd="0" presId="urn:microsoft.com/office/officeart/2005/8/layout/radial5"/>
    <dgm:cxn modelId="{5C634D1E-071F-4004-BE11-5F5C880EDB5C}" type="presParOf" srcId="{038B474D-CC37-410C-9729-F1714386DF4C}" destId="{8CFBF78C-47E3-4028-B45C-520CFAE2CAFA}" srcOrd="7" destOrd="0" presId="urn:microsoft.com/office/officeart/2005/8/layout/radial5"/>
    <dgm:cxn modelId="{980F8EC0-940F-49C2-8527-CBCEC8EA127A}" type="presParOf" srcId="{8CFBF78C-47E3-4028-B45C-520CFAE2CAFA}" destId="{6487C2B0-D97F-4340-A262-CB5B4A505215}" srcOrd="0" destOrd="0" presId="urn:microsoft.com/office/officeart/2005/8/layout/radial5"/>
    <dgm:cxn modelId="{F857F78D-B72A-4247-A36E-A51953F0F02F}" type="presParOf" srcId="{038B474D-CC37-410C-9729-F1714386DF4C}" destId="{A7288188-21D6-469A-83FF-33C7B37DEE1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dirty="0" err="1" smtClean="0"/>
            <a:t>Staining</a:t>
          </a:r>
          <a:endParaRPr lang="de-DE" sz="1600" dirty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en-US" sz="1600" dirty="0" smtClean="0"/>
            <a:t>reporter</a:t>
          </a:r>
          <a:endParaRPr lang="de-DE" sz="1600" dirty="0" smtClean="0"/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en-US" sz="1600" dirty="0" smtClean="0"/>
            <a:t> protocol</a:t>
          </a:r>
          <a:endParaRPr lang="de-DE" sz="1600" dirty="0"/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9AFDEBF0-B4B1-4C4D-853C-DA34055D7949}">
      <dgm:prSet phldrT="[Text]" custT="1"/>
      <dgm:spPr/>
      <dgm:t>
        <a:bodyPr/>
        <a:lstStyle/>
        <a:p>
          <a:r>
            <a:rPr lang="de-DE" sz="1600" dirty="0" err="1" smtClean="0"/>
            <a:t>assay</a:t>
          </a:r>
          <a:r>
            <a:rPr lang="de-DE" sz="1600" dirty="0" smtClean="0"/>
            <a:t> </a:t>
          </a:r>
          <a:r>
            <a:rPr lang="de-DE" sz="1600" dirty="0" err="1" smtClean="0"/>
            <a:t>controls</a:t>
          </a:r>
          <a:endParaRPr lang="de-DE" sz="1600" dirty="0"/>
        </a:p>
      </dgm:t>
    </dgm:pt>
    <dgm:pt modelId="{29659C7B-79A2-40B1-BDB5-B886774E9770}" type="parTrans" cxnId="{CC7B1107-858B-4102-B88E-C492B3019EE6}">
      <dgm:prSet/>
      <dgm:spPr/>
      <dgm:t>
        <a:bodyPr/>
        <a:lstStyle/>
        <a:p>
          <a:endParaRPr lang="de-DE"/>
        </a:p>
      </dgm:t>
    </dgm:pt>
    <dgm:pt modelId="{4895952E-EEFE-4D0E-86CD-3F31015827BF}" type="sibTrans" cxnId="{CC7B1107-858B-4102-B88E-C492B3019EE6}">
      <dgm:prSet/>
      <dgm:spPr/>
      <dgm:t>
        <a:bodyPr/>
        <a:lstStyle/>
        <a:p>
          <a:endParaRPr lang="de-DE"/>
        </a:p>
      </dgm:t>
    </dgm:pt>
    <dgm:pt modelId="{038B474D-CC37-410C-9729-F1714386DF4C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B77A5D-7E01-47F8-A86E-595747D708A5}" type="pres">
      <dgm:prSet presAssocID="{18A1DF24-8455-4E47-8C5E-F3CE384FF44A}" presName="centerShape" presStyleLbl="node0" presStyleIdx="0" presStyleCnt="1"/>
      <dgm:spPr/>
      <dgm:t>
        <a:bodyPr/>
        <a:lstStyle/>
        <a:p>
          <a:endParaRPr lang="de-DE"/>
        </a:p>
      </dgm:t>
    </dgm:pt>
    <dgm:pt modelId="{CABF475B-6B9F-40A1-BE58-F0A5A354F2FF}" type="pres">
      <dgm:prSet presAssocID="{8E9235A9-8B64-4045-ADE1-D286316E5E00}" presName="parTrans" presStyleLbl="sibTrans2D1" presStyleIdx="0" presStyleCnt="3"/>
      <dgm:spPr/>
      <dgm:t>
        <a:bodyPr/>
        <a:lstStyle/>
        <a:p>
          <a:endParaRPr lang="de-DE"/>
        </a:p>
      </dgm:t>
    </dgm:pt>
    <dgm:pt modelId="{9F24D439-68FF-46CE-8AF1-8C89F70C20FE}" type="pres">
      <dgm:prSet presAssocID="{8E9235A9-8B64-4045-ADE1-D286316E5E00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08C90AE8-A358-409F-9969-208BE66604AE}" type="pres">
      <dgm:prSet presAssocID="{27D3807C-04FC-47FD-B55F-4903CE4078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C0FAF5-76EB-440A-92FA-BAFA4EBABBA8}" type="pres">
      <dgm:prSet presAssocID="{42B12268-B16C-4194-B20E-C3E1FE9E12F3}" presName="parTrans" presStyleLbl="sibTrans2D1" presStyleIdx="1" presStyleCnt="3"/>
      <dgm:spPr/>
      <dgm:t>
        <a:bodyPr/>
        <a:lstStyle/>
        <a:p>
          <a:endParaRPr lang="de-DE"/>
        </a:p>
      </dgm:t>
    </dgm:pt>
    <dgm:pt modelId="{C2097071-D820-4813-963B-12642251E6FF}" type="pres">
      <dgm:prSet presAssocID="{42B12268-B16C-4194-B20E-C3E1FE9E12F3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B1E915D3-234A-4C00-B333-5919FD7C2011}" type="pres">
      <dgm:prSet presAssocID="{B3080D28-086C-4899-8E35-31D9AFAF5ED8}" presName="node" presStyleLbl="node1" presStyleIdx="1" presStyleCnt="3" custRadScaleRad="95116" custRadScaleInc="-135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24F279-F833-45F2-A646-D5F32267F373}" type="pres">
      <dgm:prSet presAssocID="{29659C7B-79A2-40B1-BDB5-B886774E9770}" presName="parTrans" presStyleLbl="sibTrans2D1" presStyleIdx="2" presStyleCnt="3"/>
      <dgm:spPr/>
      <dgm:t>
        <a:bodyPr/>
        <a:lstStyle/>
        <a:p>
          <a:endParaRPr lang="de-DE"/>
        </a:p>
      </dgm:t>
    </dgm:pt>
    <dgm:pt modelId="{AB25DF03-D87B-4911-A036-EEC9BA960F91}" type="pres">
      <dgm:prSet presAssocID="{29659C7B-79A2-40B1-BDB5-B886774E9770}" presName="connectorText" presStyleLbl="sibTrans2D1" presStyleIdx="2" presStyleCnt="3"/>
      <dgm:spPr/>
      <dgm:t>
        <a:bodyPr/>
        <a:lstStyle/>
        <a:p>
          <a:endParaRPr lang="de-DE"/>
        </a:p>
      </dgm:t>
    </dgm:pt>
    <dgm:pt modelId="{9F818E37-6B16-43F0-82F4-3E50DFD9B474}" type="pres">
      <dgm:prSet presAssocID="{9AFDEBF0-B4B1-4C4D-853C-DA34055D7949}" presName="node" presStyleLbl="node1" presStyleIdx="2" presStyleCnt="3" custRadScaleRad="97013" custRadScaleInc="149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BCD58347-410D-46A9-B8FA-890E1F0E70BB}" type="presOf" srcId="{9AFDEBF0-B4B1-4C4D-853C-DA34055D7949}" destId="{9F818E37-6B16-43F0-82F4-3E50DFD9B474}" srcOrd="0" destOrd="0" presId="urn:microsoft.com/office/officeart/2005/8/layout/radial5"/>
    <dgm:cxn modelId="{96D32CFB-FE0E-47C3-9494-309C256DE960}" type="presOf" srcId="{29659C7B-79A2-40B1-BDB5-B886774E9770}" destId="{FF24F279-F833-45F2-A646-D5F32267F373}" srcOrd="0" destOrd="0" presId="urn:microsoft.com/office/officeart/2005/8/layout/radial5"/>
    <dgm:cxn modelId="{F8C927AA-F1C5-42BF-8BE8-FEC229465BDD}" type="presOf" srcId="{E0BA24D1-AAD3-48B2-8292-A7FB79260942}" destId="{038B474D-CC37-410C-9729-F1714386DF4C}" srcOrd="0" destOrd="0" presId="urn:microsoft.com/office/officeart/2005/8/layout/radial5"/>
    <dgm:cxn modelId="{59A635E4-A1E4-4BBF-B8B3-003D29CA4C98}" type="presOf" srcId="{B3080D28-086C-4899-8E35-31D9AFAF5ED8}" destId="{B1E915D3-234A-4C00-B333-5919FD7C2011}" srcOrd="0" destOrd="0" presId="urn:microsoft.com/office/officeart/2005/8/layout/radial5"/>
    <dgm:cxn modelId="{CA2BDC42-5D62-47EC-8AEA-86843A8CC62A}" type="presOf" srcId="{27D3807C-04FC-47FD-B55F-4903CE407867}" destId="{08C90AE8-A358-409F-9969-208BE66604AE}" srcOrd="0" destOrd="0" presId="urn:microsoft.com/office/officeart/2005/8/layout/radial5"/>
    <dgm:cxn modelId="{F60D9CC3-8167-47A3-9B3D-B3F15C008016}" type="presOf" srcId="{42B12268-B16C-4194-B20E-C3E1FE9E12F3}" destId="{C2097071-D820-4813-963B-12642251E6FF}" srcOrd="1" destOrd="0" presId="urn:microsoft.com/office/officeart/2005/8/layout/radial5"/>
    <dgm:cxn modelId="{CC7B1107-858B-4102-B88E-C492B3019EE6}" srcId="{18A1DF24-8455-4E47-8C5E-F3CE384FF44A}" destId="{9AFDEBF0-B4B1-4C4D-853C-DA34055D7949}" srcOrd="2" destOrd="0" parTransId="{29659C7B-79A2-40B1-BDB5-B886774E9770}" sibTransId="{4895952E-EEFE-4D0E-86CD-3F31015827BF}"/>
    <dgm:cxn modelId="{6F589765-8689-4272-9CCF-992B28453B1B}" type="presOf" srcId="{8E9235A9-8B64-4045-ADE1-D286316E5E00}" destId="{CABF475B-6B9F-40A1-BE58-F0A5A354F2FF}" srcOrd="0" destOrd="0" presId="urn:microsoft.com/office/officeart/2005/8/layout/radial5"/>
    <dgm:cxn modelId="{6394874D-1057-4B8C-9960-3D6784B0DC75}" type="presOf" srcId="{8E9235A9-8B64-4045-ADE1-D286316E5E00}" destId="{9F24D439-68FF-46CE-8AF1-8C89F70C20FE}" srcOrd="1" destOrd="0" presId="urn:microsoft.com/office/officeart/2005/8/layout/radial5"/>
    <dgm:cxn modelId="{96B09E22-44E9-4906-8815-06A2011B1BF8}" type="presOf" srcId="{18A1DF24-8455-4E47-8C5E-F3CE384FF44A}" destId="{34B77A5D-7E01-47F8-A86E-595747D708A5}" srcOrd="0" destOrd="0" presId="urn:microsoft.com/office/officeart/2005/8/layout/radial5"/>
    <dgm:cxn modelId="{9CA72A65-9224-432C-BA60-C7FCA49DA901}" type="presOf" srcId="{42B12268-B16C-4194-B20E-C3E1FE9E12F3}" destId="{28C0FAF5-76EB-440A-92FA-BAFA4EBABBA8}" srcOrd="0" destOrd="0" presId="urn:microsoft.com/office/officeart/2005/8/layout/radial5"/>
    <dgm:cxn modelId="{D96CBBFF-1297-4EB3-8A04-AFD2943FA5DE}" type="presOf" srcId="{29659C7B-79A2-40B1-BDB5-B886774E9770}" destId="{AB25DF03-D87B-4911-A036-EEC9BA960F91}" srcOrd="1" destOrd="0" presId="urn:microsoft.com/office/officeart/2005/8/layout/radial5"/>
    <dgm:cxn modelId="{A30287F0-C81F-4622-BB9D-3EB56A075C26}" type="presParOf" srcId="{038B474D-CC37-410C-9729-F1714386DF4C}" destId="{34B77A5D-7E01-47F8-A86E-595747D708A5}" srcOrd="0" destOrd="0" presId="urn:microsoft.com/office/officeart/2005/8/layout/radial5"/>
    <dgm:cxn modelId="{09406FB5-824B-4668-85E6-BD99B6E70A9F}" type="presParOf" srcId="{038B474D-CC37-410C-9729-F1714386DF4C}" destId="{CABF475B-6B9F-40A1-BE58-F0A5A354F2FF}" srcOrd="1" destOrd="0" presId="urn:microsoft.com/office/officeart/2005/8/layout/radial5"/>
    <dgm:cxn modelId="{83875156-5827-41AF-A6DA-A5308AD7C062}" type="presParOf" srcId="{CABF475B-6B9F-40A1-BE58-F0A5A354F2FF}" destId="{9F24D439-68FF-46CE-8AF1-8C89F70C20FE}" srcOrd="0" destOrd="0" presId="urn:microsoft.com/office/officeart/2005/8/layout/radial5"/>
    <dgm:cxn modelId="{8D300FE5-3303-4EA8-A8D1-3807F0CB17D6}" type="presParOf" srcId="{038B474D-CC37-410C-9729-F1714386DF4C}" destId="{08C90AE8-A358-409F-9969-208BE66604AE}" srcOrd="2" destOrd="0" presId="urn:microsoft.com/office/officeart/2005/8/layout/radial5"/>
    <dgm:cxn modelId="{932D24DC-59C3-4C89-82DD-1A3442AE9237}" type="presParOf" srcId="{038B474D-CC37-410C-9729-F1714386DF4C}" destId="{28C0FAF5-76EB-440A-92FA-BAFA4EBABBA8}" srcOrd="3" destOrd="0" presId="urn:microsoft.com/office/officeart/2005/8/layout/radial5"/>
    <dgm:cxn modelId="{28D641C6-2529-49BD-8BAF-5E1376C7AE53}" type="presParOf" srcId="{28C0FAF5-76EB-440A-92FA-BAFA4EBABBA8}" destId="{C2097071-D820-4813-963B-12642251E6FF}" srcOrd="0" destOrd="0" presId="urn:microsoft.com/office/officeart/2005/8/layout/radial5"/>
    <dgm:cxn modelId="{DA5DC0BA-8782-4EE2-8915-71E98907C07E}" type="presParOf" srcId="{038B474D-CC37-410C-9729-F1714386DF4C}" destId="{B1E915D3-234A-4C00-B333-5919FD7C2011}" srcOrd="4" destOrd="0" presId="urn:microsoft.com/office/officeart/2005/8/layout/radial5"/>
    <dgm:cxn modelId="{2EF95A3E-9183-49FE-82CF-E72C641BD439}" type="presParOf" srcId="{038B474D-CC37-410C-9729-F1714386DF4C}" destId="{FF24F279-F833-45F2-A646-D5F32267F373}" srcOrd="5" destOrd="0" presId="urn:microsoft.com/office/officeart/2005/8/layout/radial5"/>
    <dgm:cxn modelId="{FBE42EFF-CDD3-42DB-9C0B-E36C1D313255}" type="presParOf" srcId="{FF24F279-F833-45F2-A646-D5F32267F373}" destId="{AB25DF03-D87B-4911-A036-EEC9BA960F91}" srcOrd="0" destOrd="0" presId="urn:microsoft.com/office/officeart/2005/8/layout/radial5"/>
    <dgm:cxn modelId="{3EFB2E8B-7837-4173-BFA8-6945E71E7CD5}" type="presParOf" srcId="{038B474D-CC37-410C-9729-F1714386DF4C}" destId="{9F818E37-6B16-43F0-82F4-3E50DFD9B47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dirty="0" smtClean="0"/>
            <a:t>Imaging </a:t>
          </a:r>
        </a:p>
        <a:p>
          <a:r>
            <a:rPr lang="de-DE" sz="1600" dirty="0" err="1" smtClean="0"/>
            <a:t>data</a:t>
          </a:r>
          <a:endParaRPr lang="de-DE" sz="1600" dirty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en-US" sz="1600" dirty="0" smtClean="0"/>
            <a:t>download</a:t>
          </a:r>
          <a:endParaRPr lang="de-DE" sz="1600" dirty="0"/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de-DE" sz="1600" dirty="0" err="1" smtClean="0"/>
            <a:t>detection</a:t>
          </a:r>
          <a:r>
            <a:rPr lang="de-DE" sz="1600" dirty="0" smtClean="0"/>
            <a:t> </a:t>
          </a:r>
          <a:r>
            <a:rPr lang="de-DE" sz="1600" dirty="0" err="1" smtClean="0"/>
            <a:t>method</a:t>
          </a:r>
          <a:endParaRPr lang="de-DE" sz="1600" dirty="0"/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038B474D-CC37-410C-9729-F1714386DF4C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B77A5D-7E01-47F8-A86E-595747D708A5}" type="pres">
      <dgm:prSet presAssocID="{18A1DF24-8455-4E47-8C5E-F3CE384FF44A}" presName="centerShape" presStyleLbl="node0" presStyleIdx="0" presStyleCnt="1" custScaleX="144941" custScaleY="135319" custLinFactNeighborX="6097" custLinFactNeighborY="12006"/>
      <dgm:spPr/>
      <dgm:t>
        <a:bodyPr/>
        <a:lstStyle/>
        <a:p>
          <a:endParaRPr lang="de-DE"/>
        </a:p>
      </dgm:t>
    </dgm:pt>
    <dgm:pt modelId="{CABF475B-6B9F-40A1-BE58-F0A5A354F2FF}" type="pres">
      <dgm:prSet presAssocID="{8E9235A9-8B64-4045-ADE1-D286316E5E00}" presName="parTrans" presStyleLbl="sibTrans2D1" presStyleIdx="0" presStyleCnt="2"/>
      <dgm:spPr/>
      <dgm:t>
        <a:bodyPr/>
        <a:lstStyle/>
        <a:p>
          <a:endParaRPr lang="de-DE"/>
        </a:p>
      </dgm:t>
    </dgm:pt>
    <dgm:pt modelId="{9F24D439-68FF-46CE-8AF1-8C89F70C20FE}" type="pres">
      <dgm:prSet presAssocID="{8E9235A9-8B64-4045-ADE1-D286316E5E00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08C90AE8-A358-409F-9969-208BE66604AE}" type="pres">
      <dgm:prSet presAssocID="{27D3807C-04FC-47FD-B55F-4903CE407867}" presName="node" presStyleLbl="node1" presStyleIdx="0" presStyleCnt="2" custScaleX="145986" custScaleY="141151" custRadScaleRad="100944" custRadScaleInc="872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C0FAF5-76EB-440A-92FA-BAFA4EBABBA8}" type="pres">
      <dgm:prSet presAssocID="{42B12268-B16C-4194-B20E-C3E1FE9E12F3}" presName="parTrans" presStyleLbl="sibTrans2D1" presStyleIdx="1" presStyleCnt="2"/>
      <dgm:spPr/>
      <dgm:t>
        <a:bodyPr/>
        <a:lstStyle/>
        <a:p>
          <a:endParaRPr lang="de-DE"/>
        </a:p>
      </dgm:t>
    </dgm:pt>
    <dgm:pt modelId="{C2097071-D820-4813-963B-12642251E6FF}" type="pres">
      <dgm:prSet presAssocID="{42B12268-B16C-4194-B20E-C3E1FE9E12F3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B1E915D3-234A-4C00-B333-5919FD7C2011}" type="pres">
      <dgm:prSet presAssocID="{B3080D28-086C-4899-8E35-31D9AFAF5ED8}" presName="node" presStyleLbl="node1" presStyleIdx="1" presStyleCnt="2" custScaleX="148026" custScaleY="148423" custRadScaleRad="118826" custRadScaleInc="850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2B59AA7-0C53-4E51-AB36-1B000BB32A3E}" type="presOf" srcId="{42B12268-B16C-4194-B20E-C3E1FE9E12F3}" destId="{C2097071-D820-4813-963B-12642251E6FF}" srcOrd="1" destOrd="0" presId="urn:microsoft.com/office/officeart/2005/8/layout/radial5"/>
    <dgm:cxn modelId="{A32EC70A-11BB-4219-A2CC-AFBE29084C73}" type="presOf" srcId="{8E9235A9-8B64-4045-ADE1-D286316E5E00}" destId="{CABF475B-6B9F-40A1-BE58-F0A5A354F2FF}" srcOrd="0" destOrd="0" presId="urn:microsoft.com/office/officeart/2005/8/layout/radial5"/>
    <dgm:cxn modelId="{F203BE2A-AA60-4C28-82F6-3DD014B2A4BA}" type="presOf" srcId="{8E9235A9-8B64-4045-ADE1-D286316E5E00}" destId="{9F24D439-68FF-46CE-8AF1-8C89F70C20FE}" srcOrd="1" destOrd="0" presId="urn:microsoft.com/office/officeart/2005/8/layout/radial5"/>
    <dgm:cxn modelId="{DD536E23-84AE-4646-8BCD-F64A6B5EF202}" type="presOf" srcId="{B3080D28-086C-4899-8E35-31D9AFAF5ED8}" destId="{B1E915D3-234A-4C00-B333-5919FD7C2011}" srcOrd="0" destOrd="0" presId="urn:microsoft.com/office/officeart/2005/8/layout/radial5"/>
    <dgm:cxn modelId="{A6D540B7-B4F4-47A7-8640-B4599D86CA81}" type="presOf" srcId="{E0BA24D1-AAD3-48B2-8292-A7FB79260942}" destId="{038B474D-CC37-410C-9729-F1714386DF4C}" srcOrd="0" destOrd="0" presId="urn:microsoft.com/office/officeart/2005/8/layout/radial5"/>
    <dgm:cxn modelId="{7F3FC08A-FDE0-476E-BA5C-74A1FEB65DC7}" type="presOf" srcId="{27D3807C-04FC-47FD-B55F-4903CE407867}" destId="{08C90AE8-A358-409F-9969-208BE66604AE}" srcOrd="0" destOrd="0" presId="urn:microsoft.com/office/officeart/2005/8/layout/radial5"/>
    <dgm:cxn modelId="{3119980C-2668-47EA-A7C9-385A57F36624}" type="presOf" srcId="{18A1DF24-8455-4E47-8C5E-F3CE384FF44A}" destId="{34B77A5D-7E01-47F8-A86E-595747D708A5}" srcOrd="0" destOrd="0" presId="urn:microsoft.com/office/officeart/2005/8/layout/radial5"/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86D07958-0733-482B-9D98-61B20EE7D2D3}" type="presOf" srcId="{42B12268-B16C-4194-B20E-C3E1FE9E12F3}" destId="{28C0FAF5-76EB-440A-92FA-BAFA4EBABBA8}" srcOrd="0" destOrd="0" presId="urn:microsoft.com/office/officeart/2005/8/layout/radial5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B9DD7E9A-41AF-4195-BC98-BAA0B2E4ACDC}" type="presParOf" srcId="{038B474D-CC37-410C-9729-F1714386DF4C}" destId="{34B77A5D-7E01-47F8-A86E-595747D708A5}" srcOrd="0" destOrd="0" presId="urn:microsoft.com/office/officeart/2005/8/layout/radial5"/>
    <dgm:cxn modelId="{72EB31B0-D176-48FB-AF9A-18D904F8297D}" type="presParOf" srcId="{038B474D-CC37-410C-9729-F1714386DF4C}" destId="{CABF475B-6B9F-40A1-BE58-F0A5A354F2FF}" srcOrd="1" destOrd="0" presId="urn:microsoft.com/office/officeart/2005/8/layout/radial5"/>
    <dgm:cxn modelId="{D9E3AC68-EF22-4DE0-8778-6F38E4F175B2}" type="presParOf" srcId="{CABF475B-6B9F-40A1-BE58-F0A5A354F2FF}" destId="{9F24D439-68FF-46CE-8AF1-8C89F70C20FE}" srcOrd="0" destOrd="0" presId="urn:microsoft.com/office/officeart/2005/8/layout/radial5"/>
    <dgm:cxn modelId="{4D5D254F-C2CF-4322-8F68-67961B65DCAD}" type="presParOf" srcId="{038B474D-CC37-410C-9729-F1714386DF4C}" destId="{08C90AE8-A358-409F-9969-208BE66604AE}" srcOrd="2" destOrd="0" presId="urn:microsoft.com/office/officeart/2005/8/layout/radial5"/>
    <dgm:cxn modelId="{748712BA-C1A6-4049-823C-A6BE15785C41}" type="presParOf" srcId="{038B474D-CC37-410C-9729-F1714386DF4C}" destId="{28C0FAF5-76EB-440A-92FA-BAFA4EBABBA8}" srcOrd="3" destOrd="0" presId="urn:microsoft.com/office/officeart/2005/8/layout/radial5"/>
    <dgm:cxn modelId="{A5CB597E-6837-4559-B15B-D9B9D8D393CB}" type="presParOf" srcId="{28C0FAF5-76EB-440A-92FA-BAFA4EBABBA8}" destId="{C2097071-D820-4813-963B-12642251E6FF}" srcOrd="0" destOrd="0" presId="urn:microsoft.com/office/officeart/2005/8/layout/radial5"/>
    <dgm:cxn modelId="{27FF3E74-FE06-4422-8611-72B9CB59A89C}" type="presParOf" srcId="{038B474D-CC37-410C-9729-F1714386DF4C}" destId="{B1E915D3-234A-4C00-B333-5919FD7C2011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dirty="0" smtClean="0"/>
            <a:t>Image </a:t>
          </a:r>
          <a:r>
            <a:rPr lang="de-DE" sz="1600" dirty="0" err="1" smtClean="0"/>
            <a:t>character-isation</a:t>
          </a:r>
          <a:endParaRPr lang="de-DE" sz="1600" dirty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de-DE" sz="1600" dirty="0" err="1" smtClean="0"/>
            <a:t>definition</a:t>
          </a:r>
          <a:r>
            <a:rPr lang="de-DE" sz="1600" dirty="0" smtClean="0"/>
            <a:t> </a:t>
          </a:r>
          <a:r>
            <a:rPr lang="de-DE" sz="1600" dirty="0" err="1" smtClean="0"/>
            <a:t>of</a:t>
          </a:r>
          <a:r>
            <a:rPr lang="de-DE" sz="1600" dirty="0" smtClean="0"/>
            <a:t> </a:t>
          </a:r>
          <a:r>
            <a:rPr lang="de-DE" sz="1600" dirty="0" err="1" smtClean="0"/>
            <a:t>structural</a:t>
          </a:r>
          <a:r>
            <a:rPr lang="de-DE" sz="1600" dirty="0" smtClean="0"/>
            <a:t> </a:t>
          </a:r>
          <a:r>
            <a:rPr lang="de-DE" sz="1600" dirty="0" err="1" smtClean="0"/>
            <a:t>units</a:t>
          </a:r>
          <a:r>
            <a:rPr lang="de-DE" sz="1600" dirty="0" smtClean="0"/>
            <a:t> </a:t>
          </a:r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en-US" sz="1600" dirty="0" smtClean="0"/>
            <a:t> </a:t>
          </a:r>
          <a:r>
            <a:rPr lang="en-US" sz="1600" dirty="0" err="1" smtClean="0"/>
            <a:t>i</a:t>
          </a:r>
          <a:r>
            <a:rPr lang="de-DE" sz="1600" dirty="0" err="1" smtClean="0"/>
            <a:t>ntensity</a:t>
          </a:r>
          <a:r>
            <a:rPr lang="de-DE" sz="1600" dirty="0" smtClean="0"/>
            <a:t> </a:t>
          </a:r>
          <a:r>
            <a:rPr lang="de-DE" sz="1600" dirty="0" err="1" smtClean="0"/>
            <a:t>scale</a:t>
          </a:r>
          <a:r>
            <a:rPr lang="de-DE" sz="1600" dirty="0" smtClean="0"/>
            <a:t> </a:t>
          </a:r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9AFDEBF0-B4B1-4C4D-853C-DA34055D7949}">
      <dgm:prSet phldrT="[Text]" custT="1"/>
      <dgm:spPr/>
      <dgm:t>
        <a:bodyPr/>
        <a:lstStyle/>
        <a:p>
          <a:pPr algn="ctr"/>
          <a:r>
            <a:rPr lang="de-DE" sz="1600" dirty="0" err="1" smtClean="0"/>
            <a:t>documen-tation</a:t>
          </a:r>
          <a:endParaRPr lang="de-DE" sz="1600" dirty="0"/>
        </a:p>
      </dgm:t>
    </dgm:pt>
    <dgm:pt modelId="{29659C7B-79A2-40B1-BDB5-B886774E9770}" type="parTrans" cxnId="{CC7B1107-858B-4102-B88E-C492B3019EE6}">
      <dgm:prSet/>
      <dgm:spPr/>
      <dgm:t>
        <a:bodyPr/>
        <a:lstStyle/>
        <a:p>
          <a:endParaRPr lang="de-DE"/>
        </a:p>
      </dgm:t>
    </dgm:pt>
    <dgm:pt modelId="{4895952E-EEFE-4D0E-86CD-3F31015827BF}" type="sibTrans" cxnId="{CC7B1107-858B-4102-B88E-C492B3019EE6}">
      <dgm:prSet/>
      <dgm:spPr/>
      <dgm:t>
        <a:bodyPr/>
        <a:lstStyle/>
        <a:p>
          <a:endParaRPr lang="de-DE"/>
        </a:p>
      </dgm:t>
    </dgm:pt>
    <dgm:pt modelId="{038B474D-CC37-410C-9729-F1714386DF4C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B77A5D-7E01-47F8-A86E-595747D708A5}" type="pres">
      <dgm:prSet presAssocID="{18A1DF24-8455-4E47-8C5E-F3CE384FF44A}" presName="centerShape" presStyleLbl="node0" presStyleIdx="0" presStyleCnt="1"/>
      <dgm:spPr/>
      <dgm:t>
        <a:bodyPr/>
        <a:lstStyle/>
        <a:p>
          <a:endParaRPr lang="de-DE"/>
        </a:p>
      </dgm:t>
    </dgm:pt>
    <dgm:pt modelId="{CABF475B-6B9F-40A1-BE58-F0A5A354F2FF}" type="pres">
      <dgm:prSet presAssocID="{8E9235A9-8B64-4045-ADE1-D286316E5E00}" presName="parTrans" presStyleLbl="sibTrans2D1" presStyleIdx="0" presStyleCnt="3"/>
      <dgm:spPr/>
      <dgm:t>
        <a:bodyPr/>
        <a:lstStyle/>
        <a:p>
          <a:endParaRPr lang="de-DE"/>
        </a:p>
      </dgm:t>
    </dgm:pt>
    <dgm:pt modelId="{9F24D439-68FF-46CE-8AF1-8C89F70C20FE}" type="pres">
      <dgm:prSet presAssocID="{8E9235A9-8B64-4045-ADE1-D286316E5E00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08C90AE8-A358-409F-9969-208BE66604AE}" type="pres">
      <dgm:prSet presAssocID="{27D3807C-04FC-47FD-B55F-4903CE4078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C0FAF5-76EB-440A-92FA-BAFA4EBABBA8}" type="pres">
      <dgm:prSet presAssocID="{42B12268-B16C-4194-B20E-C3E1FE9E12F3}" presName="parTrans" presStyleLbl="sibTrans2D1" presStyleIdx="1" presStyleCnt="3"/>
      <dgm:spPr/>
      <dgm:t>
        <a:bodyPr/>
        <a:lstStyle/>
        <a:p>
          <a:endParaRPr lang="de-DE"/>
        </a:p>
      </dgm:t>
    </dgm:pt>
    <dgm:pt modelId="{C2097071-D820-4813-963B-12642251E6FF}" type="pres">
      <dgm:prSet presAssocID="{42B12268-B16C-4194-B20E-C3E1FE9E12F3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B1E915D3-234A-4C00-B333-5919FD7C2011}" type="pres">
      <dgm:prSet presAssocID="{B3080D28-086C-4899-8E35-31D9AFAF5ED8}" presName="node" presStyleLbl="node1" presStyleIdx="1" presStyleCnt="3" custRadScaleRad="95116" custRadScaleInc="-135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24F279-F833-45F2-A646-D5F32267F373}" type="pres">
      <dgm:prSet presAssocID="{29659C7B-79A2-40B1-BDB5-B886774E9770}" presName="parTrans" presStyleLbl="sibTrans2D1" presStyleIdx="2" presStyleCnt="3"/>
      <dgm:spPr/>
      <dgm:t>
        <a:bodyPr/>
        <a:lstStyle/>
        <a:p>
          <a:endParaRPr lang="de-DE"/>
        </a:p>
      </dgm:t>
    </dgm:pt>
    <dgm:pt modelId="{AB25DF03-D87B-4911-A036-EEC9BA960F91}" type="pres">
      <dgm:prSet presAssocID="{29659C7B-79A2-40B1-BDB5-B886774E9770}" presName="connectorText" presStyleLbl="sibTrans2D1" presStyleIdx="2" presStyleCnt="3"/>
      <dgm:spPr/>
      <dgm:t>
        <a:bodyPr/>
        <a:lstStyle/>
        <a:p>
          <a:endParaRPr lang="de-DE"/>
        </a:p>
      </dgm:t>
    </dgm:pt>
    <dgm:pt modelId="{9F818E37-6B16-43F0-82F4-3E50DFD9B474}" type="pres">
      <dgm:prSet presAssocID="{9AFDEBF0-B4B1-4C4D-853C-DA34055D7949}" presName="node" presStyleLbl="node1" presStyleIdx="2" presStyleCnt="3" custRadScaleRad="97013" custRadScaleInc="149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AEF42A1-7F30-4852-A87B-F1DA6DA5A87F}" type="presOf" srcId="{18A1DF24-8455-4E47-8C5E-F3CE384FF44A}" destId="{34B77A5D-7E01-47F8-A86E-595747D708A5}" srcOrd="0" destOrd="0" presId="urn:microsoft.com/office/officeart/2005/8/layout/radial5"/>
    <dgm:cxn modelId="{7FBDEAAF-9D9E-41E3-837E-9BF75EA3B362}" type="presOf" srcId="{29659C7B-79A2-40B1-BDB5-B886774E9770}" destId="{FF24F279-F833-45F2-A646-D5F32267F373}" srcOrd="0" destOrd="0" presId="urn:microsoft.com/office/officeart/2005/8/layout/radial5"/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09F34DAE-AC33-45A2-8C65-68A20A0D8EE3}" type="presOf" srcId="{8E9235A9-8B64-4045-ADE1-D286316E5E00}" destId="{9F24D439-68FF-46CE-8AF1-8C89F70C20FE}" srcOrd="1" destOrd="0" presId="urn:microsoft.com/office/officeart/2005/8/layout/radial5"/>
    <dgm:cxn modelId="{1D958738-017E-43D0-B66D-0B3CA5F6C16B}" type="presOf" srcId="{27D3807C-04FC-47FD-B55F-4903CE407867}" destId="{08C90AE8-A358-409F-9969-208BE66604AE}" srcOrd="0" destOrd="0" presId="urn:microsoft.com/office/officeart/2005/8/layout/radial5"/>
    <dgm:cxn modelId="{A6BEFC18-B807-4725-85D6-4B063BC10F9B}" type="presOf" srcId="{29659C7B-79A2-40B1-BDB5-B886774E9770}" destId="{AB25DF03-D87B-4911-A036-EEC9BA960F91}" srcOrd="1" destOrd="0" presId="urn:microsoft.com/office/officeart/2005/8/layout/radial5"/>
    <dgm:cxn modelId="{73FBACA1-5B5F-4E0D-A76B-E3E3E7646739}" type="presOf" srcId="{B3080D28-086C-4899-8E35-31D9AFAF5ED8}" destId="{B1E915D3-234A-4C00-B333-5919FD7C2011}" srcOrd="0" destOrd="0" presId="urn:microsoft.com/office/officeart/2005/8/layout/radial5"/>
    <dgm:cxn modelId="{19F4131B-EC99-4BA0-893C-3A49AE894B07}" type="presOf" srcId="{42B12268-B16C-4194-B20E-C3E1FE9E12F3}" destId="{C2097071-D820-4813-963B-12642251E6FF}" srcOrd="1" destOrd="0" presId="urn:microsoft.com/office/officeart/2005/8/layout/radial5"/>
    <dgm:cxn modelId="{3E0313D6-981F-45AC-BECB-96486B85CB5E}" type="presOf" srcId="{9AFDEBF0-B4B1-4C4D-853C-DA34055D7949}" destId="{9F818E37-6B16-43F0-82F4-3E50DFD9B474}" srcOrd="0" destOrd="0" presId="urn:microsoft.com/office/officeart/2005/8/layout/radial5"/>
    <dgm:cxn modelId="{83F1DAD4-BF68-416B-9689-D3FAA34DEFEE}" type="presOf" srcId="{42B12268-B16C-4194-B20E-C3E1FE9E12F3}" destId="{28C0FAF5-76EB-440A-92FA-BAFA4EBABBA8}" srcOrd="0" destOrd="0" presId="urn:microsoft.com/office/officeart/2005/8/layout/radial5"/>
    <dgm:cxn modelId="{CC7B1107-858B-4102-B88E-C492B3019EE6}" srcId="{18A1DF24-8455-4E47-8C5E-F3CE384FF44A}" destId="{9AFDEBF0-B4B1-4C4D-853C-DA34055D7949}" srcOrd="2" destOrd="0" parTransId="{29659C7B-79A2-40B1-BDB5-B886774E9770}" sibTransId="{4895952E-EEFE-4D0E-86CD-3F31015827BF}"/>
    <dgm:cxn modelId="{5897F444-FEDD-42AB-8751-69A68970736D}" type="presOf" srcId="{E0BA24D1-AAD3-48B2-8292-A7FB79260942}" destId="{038B474D-CC37-410C-9729-F1714386DF4C}" srcOrd="0" destOrd="0" presId="urn:microsoft.com/office/officeart/2005/8/layout/radial5"/>
    <dgm:cxn modelId="{19811DD4-636C-4CAA-857B-718B71426905}" type="presOf" srcId="{8E9235A9-8B64-4045-ADE1-D286316E5E00}" destId="{CABF475B-6B9F-40A1-BE58-F0A5A354F2FF}" srcOrd="0" destOrd="0" presId="urn:microsoft.com/office/officeart/2005/8/layout/radial5"/>
    <dgm:cxn modelId="{784D6270-DE92-4458-8C6C-6E181258A87F}" type="presParOf" srcId="{038B474D-CC37-410C-9729-F1714386DF4C}" destId="{34B77A5D-7E01-47F8-A86E-595747D708A5}" srcOrd="0" destOrd="0" presId="urn:microsoft.com/office/officeart/2005/8/layout/radial5"/>
    <dgm:cxn modelId="{95431CDA-3327-4F73-A735-32B506B26B32}" type="presParOf" srcId="{038B474D-CC37-410C-9729-F1714386DF4C}" destId="{CABF475B-6B9F-40A1-BE58-F0A5A354F2FF}" srcOrd="1" destOrd="0" presId="urn:microsoft.com/office/officeart/2005/8/layout/radial5"/>
    <dgm:cxn modelId="{2823C08B-F277-4BF9-849A-4A17A95C449D}" type="presParOf" srcId="{CABF475B-6B9F-40A1-BE58-F0A5A354F2FF}" destId="{9F24D439-68FF-46CE-8AF1-8C89F70C20FE}" srcOrd="0" destOrd="0" presId="urn:microsoft.com/office/officeart/2005/8/layout/radial5"/>
    <dgm:cxn modelId="{8A2EE0E3-43D7-41D8-9BDF-0ADC07B14BA3}" type="presParOf" srcId="{038B474D-CC37-410C-9729-F1714386DF4C}" destId="{08C90AE8-A358-409F-9969-208BE66604AE}" srcOrd="2" destOrd="0" presId="urn:microsoft.com/office/officeart/2005/8/layout/radial5"/>
    <dgm:cxn modelId="{4931C1F1-3D68-4CFD-8DEE-C07B5023934B}" type="presParOf" srcId="{038B474D-CC37-410C-9729-F1714386DF4C}" destId="{28C0FAF5-76EB-440A-92FA-BAFA4EBABBA8}" srcOrd="3" destOrd="0" presId="urn:microsoft.com/office/officeart/2005/8/layout/radial5"/>
    <dgm:cxn modelId="{D69DE2F6-1CA4-4A3E-8193-8CC522945D9D}" type="presParOf" srcId="{28C0FAF5-76EB-440A-92FA-BAFA4EBABBA8}" destId="{C2097071-D820-4813-963B-12642251E6FF}" srcOrd="0" destOrd="0" presId="urn:microsoft.com/office/officeart/2005/8/layout/radial5"/>
    <dgm:cxn modelId="{AAECDA75-D906-4902-8D07-1DCD948773E9}" type="presParOf" srcId="{038B474D-CC37-410C-9729-F1714386DF4C}" destId="{B1E915D3-234A-4C00-B333-5919FD7C2011}" srcOrd="4" destOrd="0" presId="urn:microsoft.com/office/officeart/2005/8/layout/radial5"/>
    <dgm:cxn modelId="{9A25BF29-50F7-4B90-8F0C-A59BEC4103C1}" type="presParOf" srcId="{038B474D-CC37-410C-9729-F1714386DF4C}" destId="{FF24F279-F833-45F2-A646-D5F32267F373}" srcOrd="5" destOrd="0" presId="urn:microsoft.com/office/officeart/2005/8/layout/radial5"/>
    <dgm:cxn modelId="{F732489B-7216-422B-A8E4-D2F04E3D2F23}" type="presParOf" srcId="{FF24F279-F833-45F2-A646-D5F32267F373}" destId="{AB25DF03-D87B-4911-A036-EEC9BA960F91}" srcOrd="0" destOrd="0" presId="urn:microsoft.com/office/officeart/2005/8/layout/radial5"/>
    <dgm:cxn modelId="{16DDF208-5546-4620-97AF-99F1F0087DEE}" type="presParOf" srcId="{038B474D-CC37-410C-9729-F1714386DF4C}" destId="{9F818E37-6B16-43F0-82F4-3E50DFD9B47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725D8B-DAF6-4086-8804-9285DCB4EE56}" type="doc">
      <dgm:prSet loTypeId="urn:microsoft.com/office/officeart/2011/layout/Circle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4B2487-9D7D-48D2-9611-A239C691A8A0}">
      <dgm:prSet phldrT="[Text]" custT="1"/>
      <dgm:spPr/>
      <dgm:t>
        <a:bodyPr/>
        <a:lstStyle/>
        <a:p>
          <a:r>
            <a:rPr lang="de-DE" sz="1600" b="1" dirty="0" err="1" smtClean="0"/>
            <a:t>Experi</a:t>
          </a:r>
          <a:r>
            <a:rPr lang="de-DE" sz="1600" b="1" dirty="0" smtClean="0"/>
            <a:t>-mental design</a:t>
          </a:r>
          <a:endParaRPr lang="de-DE" sz="1600" b="1" dirty="0"/>
        </a:p>
      </dgm:t>
    </dgm:pt>
    <dgm:pt modelId="{44585747-01DE-4B5F-AB1E-9F7269DF9579}" type="parTrans" cxnId="{1B7850C7-B7C8-4325-8DD9-62A67DB30559}">
      <dgm:prSet/>
      <dgm:spPr/>
      <dgm:t>
        <a:bodyPr/>
        <a:lstStyle/>
        <a:p>
          <a:endParaRPr lang="de-DE" sz="2400"/>
        </a:p>
      </dgm:t>
    </dgm:pt>
    <dgm:pt modelId="{6162FD41-42B4-4CFA-9361-C7C7EC563CEC}" type="sibTrans" cxnId="{1B7850C7-B7C8-4325-8DD9-62A67DB30559}">
      <dgm:prSet/>
      <dgm:spPr/>
      <dgm:t>
        <a:bodyPr/>
        <a:lstStyle/>
        <a:p>
          <a:endParaRPr lang="de-DE" sz="2400"/>
        </a:p>
      </dgm:t>
    </dgm:pt>
    <dgm:pt modelId="{DE6D6101-5F5B-4BF8-B728-E64BBF561256}">
      <dgm:prSet phldrT="[Text]" custT="1"/>
      <dgm:spPr/>
      <dgm:t>
        <a:bodyPr/>
        <a:lstStyle/>
        <a:p>
          <a:r>
            <a:rPr lang="de-DE" sz="1600" b="1" dirty="0" err="1" smtClean="0"/>
            <a:t>Hybridizations</a:t>
          </a:r>
          <a:endParaRPr lang="de-DE" sz="1600" b="1" dirty="0"/>
        </a:p>
      </dgm:t>
    </dgm:pt>
    <dgm:pt modelId="{563D600F-4D12-4AAB-A0BD-16057B8680F2}" type="parTrans" cxnId="{B3FF09E0-1EB8-432D-AF8E-7D9504FF2A21}">
      <dgm:prSet/>
      <dgm:spPr/>
      <dgm:t>
        <a:bodyPr/>
        <a:lstStyle/>
        <a:p>
          <a:endParaRPr lang="de-DE" sz="2400"/>
        </a:p>
      </dgm:t>
    </dgm:pt>
    <dgm:pt modelId="{A63EC348-F165-4FB7-9C66-7B6ABD5102C4}" type="sibTrans" cxnId="{B3FF09E0-1EB8-432D-AF8E-7D9504FF2A21}">
      <dgm:prSet/>
      <dgm:spPr/>
      <dgm:t>
        <a:bodyPr/>
        <a:lstStyle/>
        <a:p>
          <a:endParaRPr lang="de-DE" sz="2400"/>
        </a:p>
      </dgm:t>
    </dgm:pt>
    <dgm:pt modelId="{4D4B34CD-4F47-4C88-AA94-BBA72B9CE319}">
      <dgm:prSet phldrT="[Text]" custT="1"/>
      <dgm:spPr/>
      <dgm:t>
        <a:bodyPr/>
        <a:lstStyle/>
        <a:p>
          <a:r>
            <a:rPr lang="de-DE" sz="1600" b="1" dirty="0" err="1" smtClean="0"/>
            <a:t>Measurements</a:t>
          </a:r>
          <a:endParaRPr lang="de-DE" sz="1600" b="1" dirty="0"/>
        </a:p>
      </dgm:t>
    </dgm:pt>
    <dgm:pt modelId="{B364C204-F165-49FE-B842-1FC7E7F2042C}" type="parTrans" cxnId="{4DBE2FEF-ECCE-47FB-AA0C-18A35755D2FB}">
      <dgm:prSet/>
      <dgm:spPr/>
      <dgm:t>
        <a:bodyPr/>
        <a:lstStyle/>
        <a:p>
          <a:endParaRPr lang="de-DE" sz="2400"/>
        </a:p>
      </dgm:t>
    </dgm:pt>
    <dgm:pt modelId="{6024C8DE-1420-4505-A034-4F578CA25585}" type="sibTrans" cxnId="{4DBE2FEF-ECCE-47FB-AA0C-18A35755D2FB}">
      <dgm:prSet/>
      <dgm:spPr/>
      <dgm:t>
        <a:bodyPr/>
        <a:lstStyle/>
        <a:p>
          <a:endParaRPr lang="de-DE" sz="2400"/>
        </a:p>
      </dgm:t>
    </dgm:pt>
    <dgm:pt modelId="{C4761A3C-9F0A-499A-BF49-75D1F97CE058}">
      <dgm:prSet phldrT="[Text]" custT="1"/>
      <dgm:spPr/>
      <dgm:t>
        <a:bodyPr/>
        <a:lstStyle/>
        <a:p>
          <a:r>
            <a:rPr lang="de-DE" sz="1600" b="1" dirty="0" err="1" smtClean="0"/>
            <a:t>Normalization</a:t>
          </a:r>
          <a:r>
            <a:rPr lang="de-DE" sz="1600" b="1" dirty="0" smtClean="0"/>
            <a:t> </a:t>
          </a:r>
          <a:r>
            <a:rPr lang="de-DE" sz="1600" b="1" dirty="0" err="1" smtClean="0"/>
            <a:t>controls</a:t>
          </a:r>
          <a:endParaRPr lang="de-DE" sz="1600" b="1" dirty="0"/>
        </a:p>
      </dgm:t>
    </dgm:pt>
    <dgm:pt modelId="{E4018A77-CF00-401F-AE91-68890E6EEECC}" type="parTrans" cxnId="{A6B9C80B-59CC-4C1F-BA1C-95998AFD69A5}">
      <dgm:prSet/>
      <dgm:spPr/>
      <dgm:t>
        <a:bodyPr/>
        <a:lstStyle/>
        <a:p>
          <a:endParaRPr lang="de-DE" sz="2400"/>
        </a:p>
      </dgm:t>
    </dgm:pt>
    <dgm:pt modelId="{0B56686E-96B4-4F80-9EF0-BBCD68661DB1}" type="sibTrans" cxnId="{A6B9C80B-59CC-4C1F-BA1C-95998AFD69A5}">
      <dgm:prSet/>
      <dgm:spPr/>
      <dgm:t>
        <a:bodyPr/>
        <a:lstStyle/>
        <a:p>
          <a:endParaRPr lang="de-DE" sz="2400"/>
        </a:p>
      </dgm:t>
    </dgm:pt>
    <dgm:pt modelId="{21C7EC4A-6C5B-4740-9744-5652361F82FD}">
      <dgm:prSet phldrT="[Text]" custT="1"/>
      <dgm:spPr/>
      <dgm:t>
        <a:bodyPr/>
        <a:lstStyle/>
        <a:p>
          <a:r>
            <a:rPr lang="de-DE" sz="1600" b="1" dirty="0" smtClean="0"/>
            <a:t>Array design</a:t>
          </a:r>
          <a:endParaRPr lang="de-DE" sz="1600" b="1" dirty="0"/>
        </a:p>
      </dgm:t>
    </dgm:pt>
    <dgm:pt modelId="{A5BA2C9E-0A9D-4EEB-A668-2FD236C432F4}" type="parTrans" cxnId="{25C5A820-5472-407E-B6C3-F6C10361A4C7}">
      <dgm:prSet/>
      <dgm:spPr/>
      <dgm:t>
        <a:bodyPr/>
        <a:lstStyle/>
        <a:p>
          <a:endParaRPr lang="de-DE"/>
        </a:p>
      </dgm:t>
    </dgm:pt>
    <dgm:pt modelId="{694506BA-DB04-468F-AE13-7C3163A2514F}" type="sibTrans" cxnId="{25C5A820-5472-407E-B6C3-F6C10361A4C7}">
      <dgm:prSet/>
      <dgm:spPr/>
      <dgm:t>
        <a:bodyPr/>
        <a:lstStyle/>
        <a:p>
          <a:endParaRPr lang="de-DE"/>
        </a:p>
      </dgm:t>
    </dgm:pt>
    <dgm:pt modelId="{9BEAA393-6EC4-4ECB-BE27-FA4272867778}">
      <dgm:prSet phldrT="[Text]" custT="1"/>
      <dgm:spPr/>
      <dgm:t>
        <a:bodyPr/>
        <a:lstStyle/>
        <a:p>
          <a:r>
            <a:rPr lang="de-DE" sz="1600" b="1" dirty="0" smtClean="0"/>
            <a:t>Samples</a:t>
          </a:r>
          <a:endParaRPr lang="de-DE" sz="1600" b="1" dirty="0"/>
        </a:p>
      </dgm:t>
    </dgm:pt>
    <dgm:pt modelId="{753B1C40-CF38-4487-ADEE-C11A24C527B3}" type="parTrans" cxnId="{B6F6DBA6-7973-4939-9CD0-843CB1566E72}">
      <dgm:prSet/>
      <dgm:spPr/>
      <dgm:t>
        <a:bodyPr/>
        <a:lstStyle/>
        <a:p>
          <a:endParaRPr lang="de-DE"/>
        </a:p>
      </dgm:t>
    </dgm:pt>
    <dgm:pt modelId="{10E357E8-FA6C-4C04-8729-46C45EDF5FCF}" type="sibTrans" cxnId="{B6F6DBA6-7973-4939-9CD0-843CB1566E72}">
      <dgm:prSet/>
      <dgm:spPr/>
      <dgm:t>
        <a:bodyPr/>
        <a:lstStyle/>
        <a:p>
          <a:endParaRPr lang="de-DE"/>
        </a:p>
      </dgm:t>
    </dgm:pt>
    <dgm:pt modelId="{03CDCA00-1208-4B72-BF61-FC4E681C965D}" type="pres">
      <dgm:prSet presAssocID="{BC725D8B-DAF6-4086-8804-9285DCB4EE56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DFCD1784-BA26-4365-AC9A-CBF9FEE7528A}" type="pres">
      <dgm:prSet presAssocID="{C4761A3C-9F0A-499A-BF49-75D1F97CE058}" presName="Accent6" presStyleCnt="0"/>
      <dgm:spPr/>
    </dgm:pt>
    <dgm:pt modelId="{B7D69D73-B782-4A38-8180-AA4900A62585}" type="pres">
      <dgm:prSet presAssocID="{C4761A3C-9F0A-499A-BF49-75D1F97CE058}" presName="Accent" presStyleLbl="node1" presStyleIdx="0" presStyleCnt="6"/>
      <dgm:spPr/>
    </dgm:pt>
    <dgm:pt modelId="{D3233BD7-C92E-4761-A716-4BA63389C836}" type="pres">
      <dgm:prSet presAssocID="{C4761A3C-9F0A-499A-BF49-75D1F97CE058}" presName="ParentBackground6" presStyleCnt="0"/>
      <dgm:spPr/>
    </dgm:pt>
    <dgm:pt modelId="{F3329E33-8E2D-46A0-9C68-52683AEC119E}" type="pres">
      <dgm:prSet presAssocID="{C4761A3C-9F0A-499A-BF49-75D1F97CE058}" presName="ParentBackground" presStyleLbl="fgAcc1" presStyleIdx="0" presStyleCnt="6"/>
      <dgm:spPr/>
      <dgm:t>
        <a:bodyPr/>
        <a:lstStyle/>
        <a:p>
          <a:endParaRPr lang="de-DE"/>
        </a:p>
      </dgm:t>
    </dgm:pt>
    <dgm:pt modelId="{D38821F2-0D36-4FD8-A2D6-11E32799263C}" type="pres">
      <dgm:prSet presAssocID="{C4761A3C-9F0A-499A-BF49-75D1F97CE058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D64159-E22A-4F6E-9F51-8D7D38942A4B}" type="pres">
      <dgm:prSet presAssocID="{4D4B34CD-4F47-4C88-AA94-BBA72B9CE319}" presName="Accent5" presStyleCnt="0"/>
      <dgm:spPr/>
    </dgm:pt>
    <dgm:pt modelId="{31C9503F-0EBD-4A47-9830-0F74549E4F7E}" type="pres">
      <dgm:prSet presAssocID="{4D4B34CD-4F47-4C88-AA94-BBA72B9CE319}" presName="Accent" presStyleLbl="node1" presStyleIdx="1" presStyleCnt="6"/>
      <dgm:spPr/>
    </dgm:pt>
    <dgm:pt modelId="{11DE167E-201D-4DC5-B5CB-F1413EED6E2E}" type="pres">
      <dgm:prSet presAssocID="{4D4B34CD-4F47-4C88-AA94-BBA72B9CE319}" presName="ParentBackground5" presStyleCnt="0"/>
      <dgm:spPr/>
    </dgm:pt>
    <dgm:pt modelId="{1F233F48-EC50-4BAC-A02E-770CD8EAE35F}" type="pres">
      <dgm:prSet presAssocID="{4D4B34CD-4F47-4C88-AA94-BBA72B9CE319}" presName="ParentBackground" presStyleLbl="fgAcc1" presStyleIdx="1" presStyleCnt="6"/>
      <dgm:spPr/>
      <dgm:t>
        <a:bodyPr/>
        <a:lstStyle/>
        <a:p>
          <a:endParaRPr lang="de-DE"/>
        </a:p>
      </dgm:t>
    </dgm:pt>
    <dgm:pt modelId="{298D0B83-18D6-4A4C-9DEB-951BBBAED8FD}" type="pres">
      <dgm:prSet presAssocID="{4D4B34CD-4F47-4C88-AA94-BBA72B9CE31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A00981-68AF-440F-BD3A-E39FD7001D80}" type="pres">
      <dgm:prSet presAssocID="{DE6D6101-5F5B-4BF8-B728-E64BBF561256}" presName="Accent4" presStyleCnt="0"/>
      <dgm:spPr/>
    </dgm:pt>
    <dgm:pt modelId="{3F68A728-26CD-4F10-B6D4-9F35A4EB3A11}" type="pres">
      <dgm:prSet presAssocID="{DE6D6101-5F5B-4BF8-B728-E64BBF561256}" presName="Accent" presStyleLbl="node1" presStyleIdx="2" presStyleCnt="6"/>
      <dgm:spPr/>
    </dgm:pt>
    <dgm:pt modelId="{F2D1D218-7508-4B3C-8456-3A906D296D1B}" type="pres">
      <dgm:prSet presAssocID="{DE6D6101-5F5B-4BF8-B728-E64BBF561256}" presName="ParentBackground4" presStyleCnt="0"/>
      <dgm:spPr/>
    </dgm:pt>
    <dgm:pt modelId="{BBF98DA3-D2D7-45C4-9E6F-EAED375B7D3D}" type="pres">
      <dgm:prSet presAssocID="{DE6D6101-5F5B-4BF8-B728-E64BBF561256}" presName="ParentBackground" presStyleLbl="fgAcc1" presStyleIdx="2" presStyleCnt="6"/>
      <dgm:spPr/>
      <dgm:t>
        <a:bodyPr/>
        <a:lstStyle/>
        <a:p>
          <a:endParaRPr lang="de-DE"/>
        </a:p>
      </dgm:t>
    </dgm:pt>
    <dgm:pt modelId="{5AAF6BEC-AD2C-4053-B5A3-FB8050DB1E0D}" type="pres">
      <dgm:prSet presAssocID="{DE6D6101-5F5B-4BF8-B728-E64BBF56125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B20870-3DD3-48DB-9FF6-DFC8EF8BFBCA}" type="pres">
      <dgm:prSet presAssocID="{9BEAA393-6EC4-4ECB-BE27-FA4272867778}" presName="Accent3" presStyleCnt="0"/>
      <dgm:spPr/>
    </dgm:pt>
    <dgm:pt modelId="{1563237E-71E2-4734-B965-94E9EB34F3B8}" type="pres">
      <dgm:prSet presAssocID="{9BEAA393-6EC4-4ECB-BE27-FA4272867778}" presName="Accent" presStyleLbl="node1" presStyleIdx="3" presStyleCnt="6"/>
      <dgm:spPr/>
    </dgm:pt>
    <dgm:pt modelId="{67BBCC32-64AE-4796-826D-A84D932FE8D6}" type="pres">
      <dgm:prSet presAssocID="{9BEAA393-6EC4-4ECB-BE27-FA4272867778}" presName="ParentBackground3" presStyleCnt="0"/>
      <dgm:spPr/>
    </dgm:pt>
    <dgm:pt modelId="{7D2B34E0-0682-42B9-8DF1-FEA5E496AB39}" type="pres">
      <dgm:prSet presAssocID="{9BEAA393-6EC4-4ECB-BE27-FA4272867778}" presName="ParentBackground" presStyleLbl="fgAcc1" presStyleIdx="3" presStyleCnt="6"/>
      <dgm:spPr/>
      <dgm:t>
        <a:bodyPr/>
        <a:lstStyle/>
        <a:p>
          <a:endParaRPr lang="de-DE"/>
        </a:p>
      </dgm:t>
    </dgm:pt>
    <dgm:pt modelId="{7188CB79-1D41-4C7A-B8A9-159022361230}" type="pres">
      <dgm:prSet presAssocID="{9BEAA393-6EC4-4ECB-BE27-FA427286777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72F036-88FA-49E6-8A54-BC9153E51C44}" type="pres">
      <dgm:prSet presAssocID="{21C7EC4A-6C5B-4740-9744-5652361F82FD}" presName="Accent2" presStyleCnt="0"/>
      <dgm:spPr/>
    </dgm:pt>
    <dgm:pt modelId="{724575AB-2311-4D8C-AC99-979601A402C3}" type="pres">
      <dgm:prSet presAssocID="{21C7EC4A-6C5B-4740-9744-5652361F82FD}" presName="Accent" presStyleLbl="node1" presStyleIdx="4" presStyleCnt="6"/>
      <dgm:spPr/>
    </dgm:pt>
    <dgm:pt modelId="{0972B0C7-7FFD-4EEE-9F33-B11D834ECFE1}" type="pres">
      <dgm:prSet presAssocID="{21C7EC4A-6C5B-4740-9744-5652361F82FD}" presName="ParentBackground2" presStyleCnt="0"/>
      <dgm:spPr/>
    </dgm:pt>
    <dgm:pt modelId="{979F3176-62EA-4E1D-A470-A0954D2535D2}" type="pres">
      <dgm:prSet presAssocID="{21C7EC4A-6C5B-4740-9744-5652361F82FD}" presName="ParentBackground" presStyleLbl="fgAcc1" presStyleIdx="4" presStyleCnt="6"/>
      <dgm:spPr/>
      <dgm:t>
        <a:bodyPr/>
        <a:lstStyle/>
        <a:p>
          <a:endParaRPr lang="de-DE"/>
        </a:p>
      </dgm:t>
    </dgm:pt>
    <dgm:pt modelId="{4B29E538-00B0-4E6C-B296-3BCC34BDA757}" type="pres">
      <dgm:prSet presAssocID="{21C7EC4A-6C5B-4740-9744-5652361F82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0FC1C7-6A26-4D7D-9815-75FFDD52B598}" type="pres">
      <dgm:prSet presAssocID="{E74B2487-9D7D-48D2-9611-A239C691A8A0}" presName="Accent1" presStyleCnt="0"/>
      <dgm:spPr/>
    </dgm:pt>
    <dgm:pt modelId="{7D5B2E78-B49A-4352-94A6-A5A493F85305}" type="pres">
      <dgm:prSet presAssocID="{E74B2487-9D7D-48D2-9611-A239C691A8A0}" presName="Accent" presStyleLbl="node1" presStyleIdx="5" presStyleCnt="6"/>
      <dgm:spPr/>
    </dgm:pt>
    <dgm:pt modelId="{D0FBA784-8281-48DE-A000-663AFA69B455}" type="pres">
      <dgm:prSet presAssocID="{E74B2487-9D7D-48D2-9611-A239C691A8A0}" presName="ParentBackground1" presStyleCnt="0"/>
      <dgm:spPr/>
    </dgm:pt>
    <dgm:pt modelId="{7EFBCF7E-5E03-4F00-ABB4-154DB5C669E6}" type="pres">
      <dgm:prSet presAssocID="{E74B2487-9D7D-48D2-9611-A239C691A8A0}" presName="ParentBackground" presStyleLbl="fgAcc1" presStyleIdx="5" presStyleCnt="6"/>
      <dgm:spPr/>
      <dgm:t>
        <a:bodyPr/>
        <a:lstStyle/>
        <a:p>
          <a:endParaRPr lang="de-DE"/>
        </a:p>
      </dgm:t>
    </dgm:pt>
    <dgm:pt modelId="{4987679B-E3F5-4807-A42E-AA00C2631721}" type="pres">
      <dgm:prSet presAssocID="{E74B2487-9D7D-48D2-9611-A239C691A8A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6F6DBA6-7973-4939-9CD0-843CB1566E72}" srcId="{BC725D8B-DAF6-4086-8804-9285DCB4EE56}" destId="{9BEAA393-6EC4-4ECB-BE27-FA4272867778}" srcOrd="2" destOrd="0" parTransId="{753B1C40-CF38-4487-ADEE-C11A24C527B3}" sibTransId="{10E357E8-FA6C-4C04-8729-46C45EDF5FCF}"/>
    <dgm:cxn modelId="{5DF1FCA3-26E5-4A35-B0E4-7D7A88F03B70}" type="presOf" srcId="{DE6D6101-5F5B-4BF8-B728-E64BBF561256}" destId="{BBF98DA3-D2D7-45C4-9E6F-EAED375B7D3D}" srcOrd="0" destOrd="0" presId="urn:microsoft.com/office/officeart/2011/layout/CircleProcess"/>
    <dgm:cxn modelId="{BB63CBE4-1B17-4E18-930E-FCB04AD05BED}" type="presOf" srcId="{9BEAA393-6EC4-4ECB-BE27-FA4272867778}" destId="{7188CB79-1D41-4C7A-B8A9-159022361230}" srcOrd="1" destOrd="0" presId="urn:microsoft.com/office/officeart/2011/layout/CircleProcess"/>
    <dgm:cxn modelId="{68154E92-AD73-4CC5-8F55-2EAB834B2351}" type="presOf" srcId="{21C7EC4A-6C5B-4740-9744-5652361F82FD}" destId="{4B29E538-00B0-4E6C-B296-3BCC34BDA757}" srcOrd="1" destOrd="0" presId="urn:microsoft.com/office/officeart/2011/layout/CircleProcess"/>
    <dgm:cxn modelId="{1B7850C7-B7C8-4325-8DD9-62A67DB30559}" srcId="{BC725D8B-DAF6-4086-8804-9285DCB4EE56}" destId="{E74B2487-9D7D-48D2-9611-A239C691A8A0}" srcOrd="0" destOrd="0" parTransId="{44585747-01DE-4B5F-AB1E-9F7269DF9579}" sibTransId="{6162FD41-42B4-4CFA-9361-C7C7EC563CEC}"/>
    <dgm:cxn modelId="{522093DB-DDD0-4FEA-B5E6-C9FBEC85C8E1}" type="presOf" srcId="{9BEAA393-6EC4-4ECB-BE27-FA4272867778}" destId="{7D2B34E0-0682-42B9-8DF1-FEA5E496AB39}" srcOrd="0" destOrd="0" presId="urn:microsoft.com/office/officeart/2011/layout/CircleProcess"/>
    <dgm:cxn modelId="{B95697A0-9358-44CA-8920-EA3C5DFC1445}" type="presOf" srcId="{E74B2487-9D7D-48D2-9611-A239C691A8A0}" destId="{7EFBCF7E-5E03-4F00-ABB4-154DB5C669E6}" srcOrd="0" destOrd="0" presId="urn:microsoft.com/office/officeart/2011/layout/CircleProcess"/>
    <dgm:cxn modelId="{B3FF09E0-1EB8-432D-AF8E-7D9504FF2A21}" srcId="{BC725D8B-DAF6-4086-8804-9285DCB4EE56}" destId="{DE6D6101-5F5B-4BF8-B728-E64BBF561256}" srcOrd="3" destOrd="0" parTransId="{563D600F-4D12-4AAB-A0BD-16057B8680F2}" sibTransId="{A63EC348-F165-4FB7-9C66-7B6ABD5102C4}"/>
    <dgm:cxn modelId="{1CCF6EF2-BCAC-4F35-80A9-754013A8AAE3}" type="presOf" srcId="{C4761A3C-9F0A-499A-BF49-75D1F97CE058}" destId="{D38821F2-0D36-4FD8-A2D6-11E32799263C}" srcOrd="1" destOrd="0" presId="urn:microsoft.com/office/officeart/2011/layout/CircleProcess"/>
    <dgm:cxn modelId="{DE17631A-FCE6-4264-9A7F-406379E72D85}" type="presOf" srcId="{4D4B34CD-4F47-4C88-AA94-BBA72B9CE319}" destId="{298D0B83-18D6-4A4C-9DEB-951BBBAED8FD}" srcOrd="1" destOrd="0" presId="urn:microsoft.com/office/officeart/2011/layout/CircleProcess"/>
    <dgm:cxn modelId="{A6B9C80B-59CC-4C1F-BA1C-95998AFD69A5}" srcId="{BC725D8B-DAF6-4086-8804-9285DCB4EE56}" destId="{C4761A3C-9F0A-499A-BF49-75D1F97CE058}" srcOrd="5" destOrd="0" parTransId="{E4018A77-CF00-401F-AE91-68890E6EEECC}" sibTransId="{0B56686E-96B4-4F80-9EF0-BBCD68661DB1}"/>
    <dgm:cxn modelId="{FFBE8AC7-112F-45CE-99A9-45A951AE17EC}" type="presOf" srcId="{C4761A3C-9F0A-499A-BF49-75D1F97CE058}" destId="{F3329E33-8E2D-46A0-9C68-52683AEC119E}" srcOrd="0" destOrd="0" presId="urn:microsoft.com/office/officeart/2011/layout/CircleProcess"/>
    <dgm:cxn modelId="{25C5A820-5472-407E-B6C3-F6C10361A4C7}" srcId="{BC725D8B-DAF6-4086-8804-9285DCB4EE56}" destId="{21C7EC4A-6C5B-4740-9744-5652361F82FD}" srcOrd="1" destOrd="0" parTransId="{A5BA2C9E-0A9D-4EEB-A668-2FD236C432F4}" sibTransId="{694506BA-DB04-468F-AE13-7C3163A2514F}"/>
    <dgm:cxn modelId="{4DBE2FEF-ECCE-47FB-AA0C-18A35755D2FB}" srcId="{BC725D8B-DAF6-4086-8804-9285DCB4EE56}" destId="{4D4B34CD-4F47-4C88-AA94-BBA72B9CE319}" srcOrd="4" destOrd="0" parTransId="{B364C204-F165-49FE-B842-1FC7E7F2042C}" sibTransId="{6024C8DE-1420-4505-A034-4F578CA25585}"/>
    <dgm:cxn modelId="{5FD7C775-AA1B-4E16-804D-61F533B5EC74}" type="presOf" srcId="{21C7EC4A-6C5B-4740-9744-5652361F82FD}" destId="{979F3176-62EA-4E1D-A470-A0954D2535D2}" srcOrd="0" destOrd="0" presId="urn:microsoft.com/office/officeart/2011/layout/CircleProcess"/>
    <dgm:cxn modelId="{E112EA70-11F0-443D-8A3A-9DB31336DBAC}" type="presOf" srcId="{4D4B34CD-4F47-4C88-AA94-BBA72B9CE319}" destId="{1F233F48-EC50-4BAC-A02E-770CD8EAE35F}" srcOrd="0" destOrd="0" presId="urn:microsoft.com/office/officeart/2011/layout/CircleProcess"/>
    <dgm:cxn modelId="{75199C81-2B27-4513-AC26-0B16995187E2}" type="presOf" srcId="{E74B2487-9D7D-48D2-9611-A239C691A8A0}" destId="{4987679B-E3F5-4807-A42E-AA00C2631721}" srcOrd="1" destOrd="0" presId="urn:microsoft.com/office/officeart/2011/layout/CircleProcess"/>
    <dgm:cxn modelId="{67BF28B3-5412-4D50-9B9F-2A69F22A58B7}" type="presOf" srcId="{DE6D6101-5F5B-4BF8-B728-E64BBF561256}" destId="{5AAF6BEC-AD2C-4053-B5A3-FB8050DB1E0D}" srcOrd="1" destOrd="0" presId="urn:microsoft.com/office/officeart/2011/layout/CircleProcess"/>
    <dgm:cxn modelId="{44BEB4AA-FA11-4295-B2D8-1843D6F024B0}" type="presOf" srcId="{BC725D8B-DAF6-4086-8804-9285DCB4EE56}" destId="{03CDCA00-1208-4B72-BF61-FC4E681C965D}" srcOrd="0" destOrd="0" presId="urn:microsoft.com/office/officeart/2011/layout/CircleProcess"/>
    <dgm:cxn modelId="{DA134AFB-364F-4837-ACFA-EE9DD9BB38B3}" type="presParOf" srcId="{03CDCA00-1208-4B72-BF61-FC4E681C965D}" destId="{DFCD1784-BA26-4365-AC9A-CBF9FEE7528A}" srcOrd="0" destOrd="0" presId="urn:microsoft.com/office/officeart/2011/layout/CircleProcess"/>
    <dgm:cxn modelId="{47D6398E-141C-4976-B377-66D5ED815596}" type="presParOf" srcId="{DFCD1784-BA26-4365-AC9A-CBF9FEE7528A}" destId="{B7D69D73-B782-4A38-8180-AA4900A62585}" srcOrd="0" destOrd="0" presId="urn:microsoft.com/office/officeart/2011/layout/CircleProcess"/>
    <dgm:cxn modelId="{434B61C5-EA67-447E-BBE4-B0FA66A95539}" type="presParOf" srcId="{03CDCA00-1208-4B72-BF61-FC4E681C965D}" destId="{D3233BD7-C92E-4761-A716-4BA63389C836}" srcOrd="1" destOrd="0" presId="urn:microsoft.com/office/officeart/2011/layout/CircleProcess"/>
    <dgm:cxn modelId="{90EA2A8B-A0D4-46CA-BBCB-759DEB050C43}" type="presParOf" srcId="{D3233BD7-C92E-4761-A716-4BA63389C836}" destId="{F3329E33-8E2D-46A0-9C68-52683AEC119E}" srcOrd="0" destOrd="0" presId="urn:microsoft.com/office/officeart/2011/layout/CircleProcess"/>
    <dgm:cxn modelId="{EE71BA71-1A66-40C5-ABA6-068E6EAA72B2}" type="presParOf" srcId="{03CDCA00-1208-4B72-BF61-FC4E681C965D}" destId="{D38821F2-0D36-4FD8-A2D6-11E32799263C}" srcOrd="2" destOrd="0" presId="urn:microsoft.com/office/officeart/2011/layout/CircleProcess"/>
    <dgm:cxn modelId="{6ACA70F9-3019-4A06-B83F-79A8FF32AFB0}" type="presParOf" srcId="{03CDCA00-1208-4B72-BF61-FC4E681C965D}" destId="{29D64159-E22A-4F6E-9F51-8D7D38942A4B}" srcOrd="3" destOrd="0" presId="urn:microsoft.com/office/officeart/2011/layout/CircleProcess"/>
    <dgm:cxn modelId="{D7747378-3B99-47CE-87E3-D846C65C7A1C}" type="presParOf" srcId="{29D64159-E22A-4F6E-9F51-8D7D38942A4B}" destId="{31C9503F-0EBD-4A47-9830-0F74549E4F7E}" srcOrd="0" destOrd="0" presId="urn:microsoft.com/office/officeart/2011/layout/CircleProcess"/>
    <dgm:cxn modelId="{55F4DD9B-953D-477F-8DA3-EC3B64C37EFC}" type="presParOf" srcId="{03CDCA00-1208-4B72-BF61-FC4E681C965D}" destId="{11DE167E-201D-4DC5-B5CB-F1413EED6E2E}" srcOrd="4" destOrd="0" presId="urn:microsoft.com/office/officeart/2011/layout/CircleProcess"/>
    <dgm:cxn modelId="{80BFED1E-2B92-4C40-A823-A1D9BDEF8AD5}" type="presParOf" srcId="{11DE167E-201D-4DC5-B5CB-F1413EED6E2E}" destId="{1F233F48-EC50-4BAC-A02E-770CD8EAE35F}" srcOrd="0" destOrd="0" presId="urn:microsoft.com/office/officeart/2011/layout/CircleProcess"/>
    <dgm:cxn modelId="{F464F322-0BC1-4A16-9FAC-A1BC5D7B65EC}" type="presParOf" srcId="{03CDCA00-1208-4B72-BF61-FC4E681C965D}" destId="{298D0B83-18D6-4A4C-9DEB-951BBBAED8FD}" srcOrd="5" destOrd="0" presId="urn:microsoft.com/office/officeart/2011/layout/CircleProcess"/>
    <dgm:cxn modelId="{32C0CC3D-D3D1-4904-9F4C-3E3EB84EDD99}" type="presParOf" srcId="{03CDCA00-1208-4B72-BF61-FC4E681C965D}" destId="{13A00981-68AF-440F-BD3A-E39FD7001D80}" srcOrd="6" destOrd="0" presId="urn:microsoft.com/office/officeart/2011/layout/CircleProcess"/>
    <dgm:cxn modelId="{62C40C4F-1A3F-4081-A0C8-0CA4F7141438}" type="presParOf" srcId="{13A00981-68AF-440F-BD3A-E39FD7001D80}" destId="{3F68A728-26CD-4F10-B6D4-9F35A4EB3A11}" srcOrd="0" destOrd="0" presId="urn:microsoft.com/office/officeart/2011/layout/CircleProcess"/>
    <dgm:cxn modelId="{5F73AE8A-FF2F-442C-B5AD-621C78AB83B2}" type="presParOf" srcId="{03CDCA00-1208-4B72-BF61-FC4E681C965D}" destId="{F2D1D218-7508-4B3C-8456-3A906D296D1B}" srcOrd="7" destOrd="0" presId="urn:microsoft.com/office/officeart/2011/layout/CircleProcess"/>
    <dgm:cxn modelId="{C1EBC5F1-9697-4136-859E-76A8E8F3C64F}" type="presParOf" srcId="{F2D1D218-7508-4B3C-8456-3A906D296D1B}" destId="{BBF98DA3-D2D7-45C4-9E6F-EAED375B7D3D}" srcOrd="0" destOrd="0" presId="urn:microsoft.com/office/officeart/2011/layout/CircleProcess"/>
    <dgm:cxn modelId="{A72D53E6-95D3-48AB-BC1A-AEF811E36B7A}" type="presParOf" srcId="{03CDCA00-1208-4B72-BF61-FC4E681C965D}" destId="{5AAF6BEC-AD2C-4053-B5A3-FB8050DB1E0D}" srcOrd="8" destOrd="0" presId="urn:microsoft.com/office/officeart/2011/layout/CircleProcess"/>
    <dgm:cxn modelId="{5E3B1108-B9E3-4C4B-B764-BA9B8ED16C1F}" type="presParOf" srcId="{03CDCA00-1208-4B72-BF61-FC4E681C965D}" destId="{F7B20870-3DD3-48DB-9FF6-DFC8EF8BFBCA}" srcOrd="9" destOrd="0" presId="urn:microsoft.com/office/officeart/2011/layout/CircleProcess"/>
    <dgm:cxn modelId="{8776A16B-3B7B-404D-8F6E-8EECD2999EB5}" type="presParOf" srcId="{F7B20870-3DD3-48DB-9FF6-DFC8EF8BFBCA}" destId="{1563237E-71E2-4734-B965-94E9EB34F3B8}" srcOrd="0" destOrd="0" presId="urn:microsoft.com/office/officeart/2011/layout/CircleProcess"/>
    <dgm:cxn modelId="{2572FFE9-D008-47B5-8B43-F9AFF3837E63}" type="presParOf" srcId="{03CDCA00-1208-4B72-BF61-FC4E681C965D}" destId="{67BBCC32-64AE-4796-826D-A84D932FE8D6}" srcOrd="10" destOrd="0" presId="urn:microsoft.com/office/officeart/2011/layout/CircleProcess"/>
    <dgm:cxn modelId="{E7BD9634-09AF-4C53-9AB6-CD73FC6A9AFB}" type="presParOf" srcId="{67BBCC32-64AE-4796-826D-A84D932FE8D6}" destId="{7D2B34E0-0682-42B9-8DF1-FEA5E496AB39}" srcOrd="0" destOrd="0" presId="urn:microsoft.com/office/officeart/2011/layout/CircleProcess"/>
    <dgm:cxn modelId="{4880685D-68A3-411B-90AF-44A5E8A670BD}" type="presParOf" srcId="{03CDCA00-1208-4B72-BF61-FC4E681C965D}" destId="{7188CB79-1D41-4C7A-B8A9-159022361230}" srcOrd="11" destOrd="0" presId="urn:microsoft.com/office/officeart/2011/layout/CircleProcess"/>
    <dgm:cxn modelId="{C514DC5E-BB1E-4D41-9F06-E86CB889EB2B}" type="presParOf" srcId="{03CDCA00-1208-4B72-BF61-FC4E681C965D}" destId="{B572F036-88FA-49E6-8A54-BC9153E51C44}" srcOrd="12" destOrd="0" presId="urn:microsoft.com/office/officeart/2011/layout/CircleProcess"/>
    <dgm:cxn modelId="{CF1AE6F0-8849-4C1A-91AC-80567DB91561}" type="presParOf" srcId="{B572F036-88FA-49E6-8A54-BC9153E51C44}" destId="{724575AB-2311-4D8C-AC99-979601A402C3}" srcOrd="0" destOrd="0" presId="urn:microsoft.com/office/officeart/2011/layout/CircleProcess"/>
    <dgm:cxn modelId="{C518B794-9ED6-487C-B127-36130F2F12E0}" type="presParOf" srcId="{03CDCA00-1208-4B72-BF61-FC4E681C965D}" destId="{0972B0C7-7FFD-4EEE-9F33-B11D834ECFE1}" srcOrd="13" destOrd="0" presId="urn:microsoft.com/office/officeart/2011/layout/CircleProcess"/>
    <dgm:cxn modelId="{14FCF5EA-10A3-4581-8F32-AC300D6EE601}" type="presParOf" srcId="{0972B0C7-7FFD-4EEE-9F33-B11D834ECFE1}" destId="{979F3176-62EA-4E1D-A470-A0954D2535D2}" srcOrd="0" destOrd="0" presId="urn:microsoft.com/office/officeart/2011/layout/CircleProcess"/>
    <dgm:cxn modelId="{61A7E625-D3DC-4D51-8F1F-E334B5B72851}" type="presParOf" srcId="{03CDCA00-1208-4B72-BF61-FC4E681C965D}" destId="{4B29E538-00B0-4E6C-B296-3BCC34BDA757}" srcOrd="14" destOrd="0" presId="urn:microsoft.com/office/officeart/2011/layout/CircleProcess"/>
    <dgm:cxn modelId="{8EAE5643-2481-454B-A29A-AD037A63060B}" type="presParOf" srcId="{03CDCA00-1208-4B72-BF61-FC4E681C965D}" destId="{590FC1C7-6A26-4D7D-9815-75FFDD52B598}" srcOrd="15" destOrd="0" presId="urn:microsoft.com/office/officeart/2011/layout/CircleProcess"/>
    <dgm:cxn modelId="{7BCDFCA3-B543-4F0C-9A6B-1FF1F238B0A0}" type="presParOf" srcId="{590FC1C7-6A26-4D7D-9815-75FFDD52B598}" destId="{7D5B2E78-B49A-4352-94A6-A5A493F85305}" srcOrd="0" destOrd="0" presId="urn:microsoft.com/office/officeart/2011/layout/CircleProcess"/>
    <dgm:cxn modelId="{AF82D025-A6D6-4B9F-B416-92BC45B18317}" type="presParOf" srcId="{03CDCA00-1208-4B72-BF61-FC4E681C965D}" destId="{D0FBA784-8281-48DE-A000-663AFA69B455}" srcOrd="16" destOrd="0" presId="urn:microsoft.com/office/officeart/2011/layout/CircleProcess"/>
    <dgm:cxn modelId="{A2644FC0-C51D-4A74-89DC-139370CD302E}" type="presParOf" srcId="{D0FBA784-8281-48DE-A000-663AFA69B455}" destId="{7EFBCF7E-5E03-4F00-ABB4-154DB5C669E6}" srcOrd="0" destOrd="0" presId="urn:microsoft.com/office/officeart/2011/layout/CircleProcess"/>
    <dgm:cxn modelId="{0E9C75CA-F5F1-4CE1-B5EC-CE671E04945D}" type="presParOf" srcId="{03CDCA00-1208-4B72-BF61-FC4E681C965D}" destId="{4987679B-E3F5-4807-A42E-AA00C2631721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BA24D1-AAD3-48B2-8292-A7FB79260942}" type="doc">
      <dgm:prSet loTypeId="urn:microsoft.com/office/officeart/2005/8/layout/radial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18A1DF24-8455-4E47-8C5E-F3CE384FF44A}">
      <dgm:prSet phldrT="[Text]" custT="1"/>
      <dgm:spPr/>
      <dgm:t>
        <a:bodyPr/>
        <a:lstStyle/>
        <a:p>
          <a:r>
            <a:rPr lang="de-DE" sz="1600" dirty="0" smtClean="0"/>
            <a:t>Experimental design</a:t>
          </a:r>
          <a:endParaRPr lang="de-DE" sz="1600" dirty="0"/>
        </a:p>
      </dgm:t>
    </dgm:pt>
    <dgm:pt modelId="{C39D4B19-7D1A-4CDB-8843-4C2F8FBE01DA}" type="parTrans" cxnId="{59DB8FD8-87DE-4E97-80A4-AB5E5E33BB80}">
      <dgm:prSet/>
      <dgm:spPr/>
      <dgm:t>
        <a:bodyPr/>
        <a:lstStyle/>
        <a:p>
          <a:endParaRPr lang="de-DE"/>
        </a:p>
      </dgm:t>
    </dgm:pt>
    <dgm:pt modelId="{66B2BCB2-643C-43C9-9BE4-38C9DFCEFFBF}" type="sibTrans" cxnId="{59DB8FD8-87DE-4E97-80A4-AB5E5E33BB80}">
      <dgm:prSet/>
      <dgm:spPr/>
      <dgm:t>
        <a:bodyPr/>
        <a:lstStyle/>
        <a:p>
          <a:endParaRPr lang="de-DE"/>
        </a:p>
      </dgm:t>
    </dgm:pt>
    <dgm:pt modelId="{27D3807C-04FC-47FD-B55F-4903CE407867}">
      <dgm:prSet phldrT="[Text]" custT="1"/>
      <dgm:spPr/>
      <dgm:t>
        <a:bodyPr/>
        <a:lstStyle/>
        <a:p>
          <a:r>
            <a:rPr lang="en-US" sz="1600" dirty="0" smtClean="0"/>
            <a:t>contact </a:t>
          </a:r>
          <a:r>
            <a:rPr lang="en-US" sz="1600" dirty="0" err="1" smtClean="0"/>
            <a:t>informa-tion</a:t>
          </a:r>
          <a:endParaRPr lang="de-DE" sz="1600" dirty="0" smtClean="0"/>
        </a:p>
      </dgm:t>
    </dgm:pt>
    <dgm:pt modelId="{8E9235A9-8B64-4045-ADE1-D286316E5E00}" type="parTrans" cxnId="{C2DFBE66-D035-4070-8CF4-5E0EA86784F6}">
      <dgm:prSet/>
      <dgm:spPr/>
      <dgm:t>
        <a:bodyPr/>
        <a:lstStyle/>
        <a:p>
          <a:endParaRPr lang="de-DE"/>
        </a:p>
      </dgm:t>
    </dgm:pt>
    <dgm:pt modelId="{53A2E6F9-EB2C-4F86-AD47-D8E080777135}" type="sibTrans" cxnId="{C2DFBE66-D035-4070-8CF4-5E0EA86784F6}">
      <dgm:prSet/>
      <dgm:spPr/>
      <dgm:t>
        <a:bodyPr/>
        <a:lstStyle/>
        <a:p>
          <a:endParaRPr lang="de-DE"/>
        </a:p>
      </dgm:t>
    </dgm:pt>
    <dgm:pt modelId="{B3080D28-086C-4899-8E35-31D9AFAF5ED8}">
      <dgm:prSet phldrT="[Text]" custT="1"/>
      <dgm:spPr/>
      <dgm:t>
        <a:bodyPr/>
        <a:lstStyle/>
        <a:p>
          <a:r>
            <a:rPr lang="de-DE" sz="1600" dirty="0" smtClean="0"/>
            <a:t>design </a:t>
          </a:r>
          <a:r>
            <a:rPr lang="de-DE" sz="1600" dirty="0" smtClean="0"/>
            <a:t>type</a:t>
          </a:r>
          <a:endParaRPr lang="de-DE" sz="1600" dirty="0"/>
        </a:p>
      </dgm:t>
    </dgm:pt>
    <dgm:pt modelId="{42B12268-B16C-4194-B20E-C3E1FE9E12F3}" type="parTrans" cxnId="{50EF1CB6-C023-4B99-96BE-ECAB73F971B6}">
      <dgm:prSet/>
      <dgm:spPr/>
      <dgm:t>
        <a:bodyPr/>
        <a:lstStyle/>
        <a:p>
          <a:endParaRPr lang="de-DE"/>
        </a:p>
      </dgm:t>
    </dgm:pt>
    <dgm:pt modelId="{588C1AC4-9F86-4B0E-A8A3-AFEF1925E347}" type="sibTrans" cxnId="{50EF1CB6-C023-4B99-96BE-ECAB73F971B6}">
      <dgm:prSet/>
      <dgm:spPr/>
      <dgm:t>
        <a:bodyPr/>
        <a:lstStyle/>
        <a:p>
          <a:endParaRPr lang="de-DE"/>
        </a:p>
      </dgm:t>
    </dgm:pt>
    <dgm:pt modelId="{9AFDEBF0-B4B1-4C4D-853C-DA34055D7949}">
      <dgm:prSet phldrT="[Text]" custT="1"/>
      <dgm:spPr/>
      <dgm:t>
        <a:bodyPr/>
        <a:lstStyle/>
        <a:p>
          <a:r>
            <a:rPr lang="de-DE" sz="1600" dirty="0" err="1" smtClean="0"/>
            <a:t>experi</a:t>
          </a:r>
          <a:r>
            <a:rPr lang="de-DE" sz="1600" dirty="0" smtClean="0"/>
            <a:t>-mental </a:t>
          </a:r>
          <a:r>
            <a:rPr lang="de-DE" sz="1600" dirty="0" smtClean="0"/>
            <a:t>variables</a:t>
          </a:r>
          <a:endParaRPr lang="de-DE" sz="1300" dirty="0"/>
        </a:p>
      </dgm:t>
    </dgm:pt>
    <dgm:pt modelId="{29659C7B-79A2-40B1-BDB5-B886774E9770}" type="parTrans" cxnId="{CC7B1107-858B-4102-B88E-C492B3019EE6}">
      <dgm:prSet/>
      <dgm:spPr/>
      <dgm:t>
        <a:bodyPr/>
        <a:lstStyle/>
        <a:p>
          <a:endParaRPr lang="de-DE"/>
        </a:p>
      </dgm:t>
    </dgm:pt>
    <dgm:pt modelId="{4895952E-EEFE-4D0E-86CD-3F31015827BF}" type="sibTrans" cxnId="{CC7B1107-858B-4102-B88E-C492B3019EE6}">
      <dgm:prSet/>
      <dgm:spPr/>
      <dgm:t>
        <a:bodyPr/>
        <a:lstStyle/>
        <a:p>
          <a:endParaRPr lang="de-DE"/>
        </a:p>
      </dgm:t>
    </dgm:pt>
    <dgm:pt modelId="{56CB9695-C50E-48CA-9A7B-F772A8E10615}">
      <dgm:prSet phldrT="[Text]" custT="1"/>
      <dgm:spPr/>
      <dgm:t>
        <a:bodyPr/>
        <a:lstStyle/>
        <a:p>
          <a:r>
            <a:rPr lang="de-DE" sz="1600" dirty="0" err="1" smtClean="0"/>
            <a:t>single</a:t>
          </a:r>
          <a:r>
            <a:rPr lang="de-DE" sz="1600" dirty="0" smtClean="0"/>
            <a:t>/ multiple </a:t>
          </a:r>
          <a:r>
            <a:rPr lang="de-DE" sz="1600" dirty="0" err="1" smtClean="0"/>
            <a:t>hybridi-sations</a:t>
          </a:r>
          <a:endParaRPr lang="de-DE" sz="1300" dirty="0"/>
        </a:p>
      </dgm:t>
    </dgm:pt>
    <dgm:pt modelId="{169CF8B5-8B6F-4EC0-BEDA-380125D6CE62}" type="parTrans" cxnId="{FE877456-9221-413B-A59F-107B34DAE4D0}">
      <dgm:prSet/>
      <dgm:spPr/>
      <dgm:t>
        <a:bodyPr/>
        <a:lstStyle/>
        <a:p>
          <a:endParaRPr lang="de-DE"/>
        </a:p>
      </dgm:t>
    </dgm:pt>
    <dgm:pt modelId="{EF1C4326-FD4A-4D01-BC33-5C4468650B84}" type="sibTrans" cxnId="{FE877456-9221-413B-A59F-107B34DAE4D0}">
      <dgm:prSet/>
      <dgm:spPr/>
      <dgm:t>
        <a:bodyPr/>
        <a:lstStyle/>
        <a:p>
          <a:endParaRPr lang="de-DE"/>
        </a:p>
      </dgm:t>
    </dgm:pt>
    <dgm:pt modelId="{B36589F1-15CC-49B0-B080-8172AD3EF698}" type="pres">
      <dgm:prSet presAssocID="{E0BA24D1-AAD3-48B2-8292-A7FB792609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25F389F-F090-447E-A484-DAD8AE53E2F2}" type="pres">
      <dgm:prSet presAssocID="{18A1DF24-8455-4E47-8C5E-F3CE384FF44A}" presName="centerShape" presStyleLbl="node0" presStyleIdx="0" presStyleCnt="1"/>
      <dgm:spPr/>
      <dgm:t>
        <a:bodyPr/>
        <a:lstStyle/>
        <a:p>
          <a:endParaRPr lang="de-DE"/>
        </a:p>
      </dgm:t>
    </dgm:pt>
    <dgm:pt modelId="{2347F076-CFCE-422A-99B2-A226DA55D141}" type="pres">
      <dgm:prSet presAssocID="{27D3807C-04FC-47FD-B55F-4903CE4078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727DE6-A4C7-4373-A8FA-0D5206436A0C}" type="pres">
      <dgm:prSet presAssocID="{27D3807C-04FC-47FD-B55F-4903CE407867}" presName="dummy" presStyleCnt="0"/>
      <dgm:spPr/>
    </dgm:pt>
    <dgm:pt modelId="{028C4F9E-8E58-42E6-B590-A2129F03150C}" type="pres">
      <dgm:prSet presAssocID="{53A2E6F9-EB2C-4F86-AD47-D8E080777135}" presName="sibTrans" presStyleLbl="sibTrans2D1" presStyleIdx="0" presStyleCnt="4"/>
      <dgm:spPr/>
      <dgm:t>
        <a:bodyPr/>
        <a:lstStyle/>
        <a:p>
          <a:endParaRPr lang="de-DE"/>
        </a:p>
      </dgm:t>
    </dgm:pt>
    <dgm:pt modelId="{6F27CB21-88EF-4DF5-9AFC-1A6D2C62D2E0}" type="pres">
      <dgm:prSet presAssocID="{B3080D28-086C-4899-8E35-31D9AFAF5E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070AD4-848D-4392-ADA9-6571CEC2C881}" type="pres">
      <dgm:prSet presAssocID="{B3080D28-086C-4899-8E35-31D9AFAF5ED8}" presName="dummy" presStyleCnt="0"/>
      <dgm:spPr/>
    </dgm:pt>
    <dgm:pt modelId="{9DA04025-1B42-4EF0-99B5-2D14FCF559EF}" type="pres">
      <dgm:prSet presAssocID="{588C1AC4-9F86-4B0E-A8A3-AFEF1925E347}" presName="sibTrans" presStyleLbl="sibTrans2D1" presStyleIdx="1" presStyleCnt="4"/>
      <dgm:spPr/>
      <dgm:t>
        <a:bodyPr/>
        <a:lstStyle/>
        <a:p>
          <a:endParaRPr lang="de-DE"/>
        </a:p>
      </dgm:t>
    </dgm:pt>
    <dgm:pt modelId="{12D98A8A-620F-4D1E-A322-A8367A2BFB65}" type="pres">
      <dgm:prSet presAssocID="{9AFDEBF0-B4B1-4C4D-853C-DA34055D79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61EB05-8DE9-485E-938E-D5F469B47A75}" type="pres">
      <dgm:prSet presAssocID="{9AFDEBF0-B4B1-4C4D-853C-DA34055D7949}" presName="dummy" presStyleCnt="0"/>
      <dgm:spPr/>
    </dgm:pt>
    <dgm:pt modelId="{BA9026D1-525C-4AF7-A1BC-2E4502526F85}" type="pres">
      <dgm:prSet presAssocID="{4895952E-EEFE-4D0E-86CD-3F31015827BF}" presName="sibTrans" presStyleLbl="sibTrans2D1" presStyleIdx="2" presStyleCnt="4"/>
      <dgm:spPr/>
      <dgm:t>
        <a:bodyPr/>
        <a:lstStyle/>
        <a:p>
          <a:endParaRPr lang="de-DE"/>
        </a:p>
      </dgm:t>
    </dgm:pt>
    <dgm:pt modelId="{6B0A4B02-6D3F-4199-8A5A-1F4D0DDB448C}" type="pres">
      <dgm:prSet presAssocID="{56CB9695-C50E-48CA-9A7B-F772A8E106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C2E1B0-2E0E-498B-8B38-915E5631A20E}" type="pres">
      <dgm:prSet presAssocID="{56CB9695-C50E-48CA-9A7B-F772A8E10615}" presName="dummy" presStyleCnt="0"/>
      <dgm:spPr/>
    </dgm:pt>
    <dgm:pt modelId="{9024EA88-FCEF-4906-B576-1E93A6C1431E}" type="pres">
      <dgm:prSet presAssocID="{EF1C4326-FD4A-4D01-BC33-5C4468650B84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B5379497-A236-4BEA-B6B2-93C6BF374A93}" type="presOf" srcId="{9AFDEBF0-B4B1-4C4D-853C-DA34055D7949}" destId="{12D98A8A-620F-4D1E-A322-A8367A2BFB65}" srcOrd="0" destOrd="0" presId="urn:microsoft.com/office/officeart/2005/8/layout/radial6"/>
    <dgm:cxn modelId="{CB3D9CBF-14A2-4059-89B0-436863362E20}" type="presOf" srcId="{588C1AC4-9F86-4B0E-A8A3-AFEF1925E347}" destId="{9DA04025-1B42-4EF0-99B5-2D14FCF559EF}" srcOrd="0" destOrd="0" presId="urn:microsoft.com/office/officeart/2005/8/layout/radial6"/>
    <dgm:cxn modelId="{CDA12351-CCCB-4A44-A33D-7D968F0312B8}" type="presOf" srcId="{27D3807C-04FC-47FD-B55F-4903CE407867}" destId="{2347F076-CFCE-422A-99B2-A226DA55D141}" srcOrd="0" destOrd="0" presId="urn:microsoft.com/office/officeart/2005/8/layout/radial6"/>
    <dgm:cxn modelId="{C2DFBE66-D035-4070-8CF4-5E0EA86784F6}" srcId="{18A1DF24-8455-4E47-8C5E-F3CE384FF44A}" destId="{27D3807C-04FC-47FD-B55F-4903CE407867}" srcOrd="0" destOrd="0" parTransId="{8E9235A9-8B64-4045-ADE1-D286316E5E00}" sibTransId="{53A2E6F9-EB2C-4F86-AD47-D8E080777135}"/>
    <dgm:cxn modelId="{59DB8FD8-87DE-4E97-80A4-AB5E5E33BB80}" srcId="{E0BA24D1-AAD3-48B2-8292-A7FB79260942}" destId="{18A1DF24-8455-4E47-8C5E-F3CE384FF44A}" srcOrd="0" destOrd="0" parTransId="{C39D4B19-7D1A-4CDB-8843-4C2F8FBE01DA}" sibTransId="{66B2BCB2-643C-43C9-9BE4-38C9DFCEFFBF}"/>
    <dgm:cxn modelId="{50EF1CB6-C023-4B99-96BE-ECAB73F971B6}" srcId="{18A1DF24-8455-4E47-8C5E-F3CE384FF44A}" destId="{B3080D28-086C-4899-8E35-31D9AFAF5ED8}" srcOrd="1" destOrd="0" parTransId="{42B12268-B16C-4194-B20E-C3E1FE9E12F3}" sibTransId="{588C1AC4-9F86-4B0E-A8A3-AFEF1925E347}"/>
    <dgm:cxn modelId="{9E179FAD-5123-4BAF-8EDF-A30142BF19AA}" type="presOf" srcId="{56CB9695-C50E-48CA-9A7B-F772A8E10615}" destId="{6B0A4B02-6D3F-4199-8A5A-1F4D0DDB448C}" srcOrd="0" destOrd="0" presId="urn:microsoft.com/office/officeart/2005/8/layout/radial6"/>
    <dgm:cxn modelId="{85D812AE-2DEA-42F8-9DAE-7ABCD134749A}" type="presOf" srcId="{B3080D28-086C-4899-8E35-31D9AFAF5ED8}" destId="{6F27CB21-88EF-4DF5-9AFC-1A6D2C62D2E0}" srcOrd="0" destOrd="0" presId="urn:microsoft.com/office/officeart/2005/8/layout/radial6"/>
    <dgm:cxn modelId="{977AD70F-6E81-4ECC-8B73-855C47D2E9A1}" type="presOf" srcId="{18A1DF24-8455-4E47-8C5E-F3CE384FF44A}" destId="{D25F389F-F090-447E-A484-DAD8AE53E2F2}" srcOrd="0" destOrd="0" presId="urn:microsoft.com/office/officeart/2005/8/layout/radial6"/>
    <dgm:cxn modelId="{33032ED6-4ADE-477D-BBBF-E72055E2C6D0}" type="presOf" srcId="{53A2E6F9-EB2C-4F86-AD47-D8E080777135}" destId="{028C4F9E-8E58-42E6-B590-A2129F03150C}" srcOrd="0" destOrd="0" presId="urn:microsoft.com/office/officeart/2005/8/layout/radial6"/>
    <dgm:cxn modelId="{6A04D1FA-E762-4FC9-B58A-8EC468427AD6}" type="presOf" srcId="{EF1C4326-FD4A-4D01-BC33-5C4468650B84}" destId="{9024EA88-FCEF-4906-B576-1E93A6C1431E}" srcOrd="0" destOrd="0" presId="urn:microsoft.com/office/officeart/2005/8/layout/radial6"/>
    <dgm:cxn modelId="{0F20A96C-040C-4BB1-ABE0-A4154A9FBBB6}" type="presOf" srcId="{4895952E-EEFE-4D0E-86CD-3F31015827BF}" destId="{BA9026D1-525C-4AF7-A1BC-2E4502526F85}" srcOrd="0" destOrd="0" presId="urn:microsoft.com/office/officeart/2005/8/layout/radial6"/>
    <dgm:cxn modelId="{CC7B1107-858B-4102-B88E-C492B3019EE6}" srcId="{18A1DF24-8455-4E47-8C5E-F3CE384FF44A}" destId="{9AFDEBF0-B4B1-4C4D-853C-DA34055D7949}" srcOrd="2" destOrd="0" parTransId="{29659C7B-79A2-40B1-BDB5-B886774E9770}" sibTransId="{4895952E-EEFE-4D0E-86CD-3F31015827BF}"/>
    <dgm:cxn modelId="{E211EDE7-33FA-4568-8BA7-23D5EEE1C72E}" type="presOf" srcId="{E0BA24D1-AAD3-48B2-8292-A7FB79260942}" destId="{B36589F1-15CC-49B0-B080-8172AD3EF698}" srcOrd="0" destOrd="0" presId="urn:microsoft.com/office/officeart/2005/8/layout/radial6"/>
    <dgm:cxn modelId="{FE877456-9221-413B-A59F-107B34DAE4D0}" srcId="{18A1DF24-8455-4E47-8C5E-F3CE384FF44A}" destId="{56CB9695-C50E-48CA-9A7B-F772A8E10615}" srcOrd="3" destOrd="0" parTransId="{169CF8B5-8B6F-4EC0-BEDA-380125D6CE62}" sibTransId="{EF1C4326-FD4A-4D01-BC33-5C4468650B84}"/>
    <dgm:cxn modelId="{561BDC0F-6898-4833-8416-A4773993811B}" type="presParOf" srcId="{B36589F1-15CC-49B0-B080-8172AD3EF698}" destId="{D25F389F-F090-447E-A484-DAD8AE53E2F2}" srcOrd="0" destOrd="0" presId="urn:microsoft.com/office/officeart/2005/8/layout/radial6"/>
    <dgm:cxn modelId="{3178BEBD-BD5A-4B79-83BE-B9D2B4FB42E2}" type="presParOf" srcId="{B36589F1-15CC-49B0-B080-8172AD3EF698}" destId="{2347F076-CFCE-422A-99B2-A226DA55D141}" srcOrd="1" destOrd="0" presId="urn:microsoft.com/office/officeart/2005/8/layout/radial6"/>
    <dgm:cxn modelId="{92A1298E-BA3A-4480-998D-F932614F8628}" type="presParOf" srcId="{B36589F1-15CC-49B0-B080-8172AD3EF698}" destId="{15727DE6-A4C7-4373-A8FA-0D5206436A0C}" srcOrd="2" destOrd="0" presId="urn:microsoft.com/office/officeart/2005/8/layout/radial6"/>
    <dgm:cxn modelId="{25E83CF6-977E-434A-BF14-7133AACC15F9}" type="presParOf" srcId="{B36589F1-15CC-49B0-B080-8172AD3EF698}" destId="{028C4F9E-8E58-42E6-B590-A2129F03150C}" srcOrd="3" destOrd="0" presId="urn:microsoft.com/office/officeart/2005/8/layout/radial6"/>
    <dgm:cxn modelId="{077E0497-CF16-48B9-9B44-E8B0A4886C27}" type="presParOf" srcId="{B36589F1-15CC-49B0-B080-8172AD3EF698}" destId="{6F27CB21-88EF-4DF5-9AFC-1A6D2C62D2E0}" srcOrd="4" destOrd="0" presId="urn:microsoft.com/office/officeart/2005/8/layout/radial6"/>
    <dgm:cxn modelId="{4F29B867-0087-47DF-A74A-F5A34BB313C4}" type="presParOf" srcId="{B36589F1-15CC-49B0-B080-8172AD3EF698}" destId="{B5070AD4-848D-4392-ADA9-6571CEC2C881}" srcOrd="5" destOrd="0" presId="urn:microsoft.com/office/officeart/2005/8/layout/radial6"/>
    <dgm:cxn modelId="{C0062715-4E72-46EF-8CC0-F74F12DC6B57}" type="presParOf" srcId="{B36589F1-15CC-49B0-B080-8172AD3EF698}" destId="{9DA04025-1B42-4EF0-99B5-2D14FCF559EF}" srcOrd="6" destOrd="0" presId="urn:microsoft.com/office/officeart/2005/8/layout/radial6"/>
    <dgm:cxn modelId="{3BDBC91C-A9BD-4203-BAA5-FAC767CD336C}" type="presParOf" srcId="{B36589F1-15CC-49B0-B080-8172AD3EF698}" destId="{12D98A8A-620F-4D1E-A322-A8367A2BFB65}" srcOrd="7" destOrd="0" presId="urn:microsoft.com/office/officeart/2005/8/layout/radial6"/>
    <dgm:cxn modelId="{976FA7A7-E187-4264-B504-6ABED2A3C1DA}" type="presParOf" srcId="{B36589F1-15CC-49B0-B080-8172AD3EF698}" destId="{6D61EB05-8DE9-485E-938E-D5F469B47A75}" srcOrd="8" destOrd="0" presId="urn:microsoft.com/office/officeart/2005/8/layout/radial6"/>
    <dgm:cxn modelId="{AEE27EEE-0D60-4500-8C42-DB4E2288400A}" type="presParOf" srcId="{B36589F1-15CC-49B0-B080-8172AD3EF698}" destId="{BA9026D1-525C-4AF7-A1BC-2E4502526F85}" srcOrd="9" destOrd="0" presId="urn:microsoft.com/office/officeart/2005/8/layout/radial6"/>
    <dgm:cxn modelId="{023105D9-7357-4DE0-96F9-9E4FEF09081B}" type="presParOf" srcId="{B36589F1-15CC-49B0-B080-8172AD3EF698}" destId="{6B0A4B02-6D3F-4199-8A5A-1F4D0DDB448C}" srcOrd="10" destOrd="0" presId="urn:microsoft.com/office/officeart/2005/8/layout/radial6"/>
    <dgm:cxn modelId="{1BD4C592-255E-422F-A176-2CF44A33372E}" type="presParOf" srcId="{B36589F1-15CC-49B0-B080-8172AD3EF698}" destId="{20C2E1B0-2E0E-498B-8B38-915E5631A20E}" srcOrd="11" destOrd="0" presId="urn:microsoft.com/office/officeart/2005/8/layout/radial6"/>
    <dgm:cxn modelId="{F1497779-50E9-4D82-8C49-8FAA499E9F00}" type="presParOf" srcId="{B36589F1-15CC-49B0-B080-8172AD3EF698}" destId="{9024EA88-FCEF-4906-B576-1E93A6C1431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69D73-B782-4A38-8180-AA4900A62585}">
      <dsp:nvSpPr>
        <dsp:cNvPr id="0" name=""/>
        <dsp:cNvSpPr/>
      </dsp:nvSpPr>
      <dsp:spPr>
        <a:xfrm>
          <a:off x="7568708" y="1335273"/>
          <a:ext cx="1395214" cy="13949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329E33-8E2D-46A0-9C68-52683AEC119E}">
      <dsp:nvSpPr>
        <dsp:cNvPr id="0" name=""/>
        <dsp:cNvSpPr/>
      </dsp:nvSpPr>
      <dsp:spPr>
        <a:xfrm>
          <a:off x="7615688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Image </a:t>
          </a:r>
          <a:r>
            <a:rPr lang="de-DE" sz="1600" b="1" kern="1200" dirty="0" err="1" smtClean="0"/>
            <a:t>character-isation</a:t>
          </a:r>
          <a:endParaRPr lang="de-DE" sz="1600" b="1" kern="1200" dirty="0"/>
        </a:p>
      </dsp:txBody>
      <dsp:txXfrm>
        <a:off x="7801834" y="1567806"/>
        <a:ext cx="929847" cy="929884"/>
      </dsp:txXfrm>
    </dsp:sp>
    <dsp:sp modelId="{31C9503F-0EBD-4A47-9830-0F74549E4F7E}">
      <dsp:nvSpPr>
        <dsp:cNvPr id="0" name=""/>
        <dsp:cNvSpPr/>
      </dsp:nvSpPr>
      <dsp:spPr>
        <a:xfrm rot="2700000">
          <a:off x="6127498" y="1335117"/>
          <a:ext cx="1395017" cy="13950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233F48-EC50-4BAC-A02E-770CD8EAE35F}">
      <dsp:nvSpPr>
        <dsp:cNvPr id="0" name=""/>
        <dsp:cNvSpPr/>
      </dsp:nvSpPr>
      <dsp:spPr>
        <a:xfrm>
          <a:off x="6174380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Imaging </a:t>
          </a:r>
          <a:r>
            <a:rPr lang="de-DE" sz="1600" b="1" kern="1200" dirty="0" err="1" smtClean="0"/>
            <a:t>data</a:t>
          </a:r>
          <a:endParaRPr lang="de-DE" sz="1600" b="1" kern="1200" dirty="0"/>
        </a:p>
      </dsp:txBody>
      <dsp:txXfrm>
        <a:off x="6360527" y="1567806"/>
        <a:ext cx="929847" cy="929884"/>
      </dsp:txXfrm>
    </dsp:sp>
    <dsp:sp modelId="{3F68A728-26CD-4F10-B6D4-9F35A4EB3A11}">
      <dsp:nvSpPr>
        <dsp:cNvPr id="0" name=""/>
        <dsp:cNvSpPr/>
      </dsp:nvSpPr>
      <dsp:spPr>
        <a:xfrm rot="2700000">
          <a:off x="4686190" y="1335117"/>
          <a:ext cx="1395017" cy="13950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F98DA3-D2D7-45C4-9E6F-EAED375B7D3D}">
      <dsp:nvSpPr>
        <dsp:cNvPr id="0" name=""/>
        <dsp:cNvSpPr/>
      </dsp:nvSpPr>
      <dsp:spPr>
        <a:xfrm>
          <a:off x="4733072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Staining</a:t>
          </a:r>
          <a:endParaRPr lang="de-DE" sz="1600" b="1" kern="1200" dirty="0"/>
        </a:p>
      </dsp:txBody>
      <dsp:txXfrm>
        <a:off x="4919219" y="1567806"/>
        <a:ext cx="929847" cy="929884"/>
      </dsp:txXfrm>
    </dsp:sp>
    <dsp:sp modelId="{1563237E-71E2-4734-B965-94E9EB34F3B8}">
      <dsp:nvSpPr>
        <dsp:cNvPr id="0" name=""/>
        <dsp:cNvSpPr/>
      </dsp:nvSpPr>
      <dsp:spPr>
        <a:xfrm rot="2700000">
          <a:off x="3244883" y="1335117"/>
          <a:ext cx="1395017" cy="13950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2B34E0-0682-42B9-8DF1-FEA5E496AB39}">
      <dsp:nvSpPr>
        <dsp:cNvPr id="0" name=""/>
        <dsp:cNvSpPr/>
      </dsp:nvSpPr>
      <dsp:spPr>
        <a:xfrm>
          <a:off x="3291764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Reporter &amp; Antibodys</a:t>
          </a:r>
          <a:endParaRPr lang="de-DE" sz="1600" b="1" kern="1200" dirty="0"/>
        </a:p>
      </dsp:txBody>
      <dsp:txXfrm>
        <a:off x="3477024" y="1567806"/>
        <a:ext cx="929847" cy="929884"/>
      </dsp:txXfrm>
    </dsp:sp>
    <dsp:sp modelId="{724575AB-2311-4D8C-AC99-979601A402C3}">
      <dsp:nvSpPr>
        <dsp:cNvPr id="0" name=""/>
        <dsp:cNvSpPr/>
      </dsp:nvSpPr>
      <dsp:spPr>
        <a:xfrm rot="2700000">
          <a:off x="1803575" y="1335117"/>
          <a:ext cx="1395017" cy="13950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9F3176-62EA-4E1D-A470-A0954D2535D2}">
      <dsp:nvSpPr>
        <dsp:cNvPr id="0" name=""/>
        <dsp:cNvSpPr/>
      </dsp:nvSpPr>
      <dsp:spPr>
        <a:xfrm>
          <a:off x="1850456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Biomater-ials</a:t>
          </a:r>
          <a:r>
            <a:rPr lang="de-DE" sz="1600" b="1" kern="1200" dirty="0" smtClean="0"/>
            <a:t> &amp; Treatment</a:t>
          </a:r>
          <a:endParaRPr lang="de-DE" sz="1600" b="1" kern="1200" dirty="0"/>
        </a:p>
      </dsp:txBody>
      <dsp:txXfrm>
        <a:off x="2035717" y="1567806"/>
        <a:ext cx="929847" cy="929884"/>
      </dsp:txXfrm>
    </dsp:sp>
    <dsp:sp modelId="{7D5B2E78-B49A-4352-94A6-A5A493F85305}">
      <dsp:nvSpPr>
        <dsp:cNvPr id="0" name=""/>
        <dsp:cNvSpPr/>
      </dsp:nvSpPr>
      <dsp:spPr>
        <a:xfrm rot="2700000">
          <a:off x="362267" y="1335117"/>
          <a:ext cx="1395017" cy="13950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FBCF7E-5E03-4F00-ABB4-154DB5C669E6}">
      <dsp:nvSpPr>
        <dsp:cNvPr id="0" name=""/>
        <dsp:cNvSpPr/>
      </dsp:nvSpPr>
      <dsp:spPr>
        <a:xfrm>
          <a:off x="408262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Experi</a:t>
          </a:r>
          <a:r>
            <a:rPr lang="de-DE" sz="1600" b="1" kern="1200" dirty="0" smtClean="0"/>
            <a:t>-mental design</a:t>
          </a:r>
          <a:endParaRPr lang="de-DE" sz="1600" b="1" kern="1200" dirty="0"/>
        </a:p>
      </dsp:txBody>
      <dsp:txXfrm>
        <a:off x="594409" y="1567806"/>
        <a:ext cx="929847" cy="929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026D1-525C-4AF7-A1BC-2E4502526F85}">
      <dsp:nvSpPr>
        <dsp:cNvPr id="0" name=""/>
        <dsp:cNvSpPr/>
      </dsp:nvSpPr>
      <dsp:spPr>
        <a:xfrm>
          <a:off x="1642036" y="663565"/>
          <a:ext cx="4431195" cy="4431195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04025-1B42-4EF0-99B5-2D14FCF559EF}">
      <dsp:nvSpPr>
        <dsp:cNvPr id="0" name=""/>
        <dsp:cNvSpPr/>
      </dsp:nvSpPr>
      <dsp:spPr>
        <a:xfrm>
          <a:off x="1642036" y="663565"/>
          <a:ext cx="4431195" cy="4431195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8C4F9E-8E58-42E6-B590-A2129F03150C}">
      <dsp:nvSpPr>
        <dsp:cNvPr id="0" name=""/>
        <dsp:cNvSpPr/>
      </dsp:nvSpPr>
      <dsp:spPr>
        <a:xfrm>
          <a:off x="1642036" y="663565"/>
          <a:ext cx="4431195" cy="4431195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5F389F-F090-447E-A484-DAD8AE53E2F2}">
      <dsp:nvSpPr>
        <dsp:cNvPr id="0" name=""/>
        <dsp:cNvSpPr/>
      </dsp:nvSpPr>
      <dsp:spPr>
        <a:xfrm>
          <a:off x="2838601" y="1860129"/>
          <a:ext cx="2038066" cy="20380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Array design</a:t>
          </a:r>
          <a:endParaRPr lang="de-DE" sz="1600" kern="1200" dirty="0"/>
        </a:p>
      </dsp:txBody>
      <dsp:txXfrm>
        <a:off x="3137069" y="2158597"/>
        <a:ext cx="1441130" cy="1441130"/>
      </dsp:txXfrm>
    </dsp:sp>
    <dsp:sp modelId="{2347F076-CFCE-422A-99B2-A226DA55D141}">
      <dsp:nvSpPr>
        <dsp:cNvPr id="0" name=""/>
        <dsp:cNvSpPr/>
      </dsp:nvSpPr>
      <dsp:spPr>
        <a:xfrm>
          <a:off x="3144311" y="1601"/>
          <a:ext cx="1426646" cy="1426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array </a:t>
          </a:r>
          <a:r>
            <a:rPr lang="en-US" sz="1600" b="0" kern="1200" dirty="0" smtClean="0"/>
            <a:t>related </a:t>
          </a:r>
          <a:r>
            <a:rPr lang="en-US" sz="1600" b="0" kern="1200" dirty="0" err="1" smtClean="0"/>
            <a:t>infor-mation</a:t>
          </a:r>
          <a:endParaRPr lang="de-DE" sz="1600" b="0" kern="1200" dirty="0" smtClean="0"/>
        </a:p>
      </dsp:txBody>
      <dsp:txXfrm>
        <a:off x="3353238" y="210528"/>
        <a:ext cx="1008792" cy="1008792"/>
      </dsp:txXfrm>
    </dsp:sp>
    <dsp:sp modelId="{6F27CB21-88EF-4DF5-9AFC-1A6D2C62D2E0}">
      <dsp:nvSpPr>
        <dsp:cNvPr id="0" name=""/>
        <dsp:cNvSpPr/>
      </dsp:nvSpPr>
      <dsp:spPr>
        <a:xfrm>
          <a:off x="5018596" y="3247958"/>
          <a:ext cx="1426646" cy="142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properties of each element type </a:t>
          </a:r>
          <a:endParaRPr lang="de-DE" sz="1600" b="0" kern="1200" dirty="0"/>
        </a:p>
      </dsp:txBody>
      <dsp:txXfrm>
        <a:off x="5227523" y="3456885"/>
        <a:ext cx="1008792" cy="1008792"/>
      </dsp:txXfrm>
    </dsp:sp>
    <dsp:sp modelId="{12D98A8A-620F-4D1E-A322-A8367A2BFB65}">
      <dsp:nvSpPr>
        <dsp:cNvPr id="0" name=""/>
        <dsp:cNvSpPr/>
      </dsp:nvSpPr>
      <dsp:spPr>
        <a:xfrm>
          <a:off x="1270025" y="3247958"/>
          <a:ext cx="1426646" cy="14266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specifi-cations</a:t>
          </a:r>
          <a:endParaRPr lang="de-DE" sz="1300" kern="1200" dirty="0"/>
        </a:p>
      </dsp:txBody>
      <dsp:txXfrm>
        <a:off x="1478952" y="3456885"/>
        <a:ext cx="1008792" cy="10087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026D1-525C-4AF7-A1BC-2E4502526F85}">
      <dsp:nvSpPr>
        <dsp:cNvPr id="0" name=""/>
        <dsp:cNvSpPr/>
      </dsp:nvSpPr>
      <dsp:spPr>
        <a:xfrm>
          <a:off x="1642036" y="663565"/>
          <a:ext cx="4431195" cy="4431195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04025-1B42-4EF0-99B5-2D14FCF559EF}">
      <dsp:nvSpPr>
        <dsp:cNvPr id="0" name=""/>
        <dsp:cNvSpPr/>
      </dsp:nvSpPr>
      <dsp:spPr>
        <a:xfrm>
          <a:off x="1642036" y="663565"/>
          <a:ext cx="4431195" cy="4431195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8C4F9E-8E58-42E6-B590-A2129F03150C}">
      <dsp:nvSpPr>
        <dsp:cNvPr id="0" name=""/>
        <dsp:cNvSpPr/>
      </dsp:nvSpPr>
      <dsp:spPr>
        <a:xfrm>
          <a:off x="1642036" y="663565"/>
          <a:ext cx="4431195" cy="4431195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5F389F-F090-447E-A484-DAD8AE53E2F2}">
      <dsp:nvSpPr>
        <dsp:cNvPr id="0" name=""/>
        <dsp:cNvSpPr/>
      </dsp:nvSpPr>
      <dsp:spPr>
        <a:xfrm>
          <a:off x="2838601" y="1860129"/>
          <a:ext cx="2038066" cy="20380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Samples</a:t>
          </a:r>
          <a:endParaRPr lang="de-DE" sz="1600" kern="1200" dirty="0"/>
        </a:p>
      </dsp:txBody>
      <dsp:txXfrm>
        <a:off x="3137069" y="2158597"/>
        <a:ext cx="1441130" cy="1441130"/>
      </dsp:txXfrm>
    </dsp:sp>
    <dsp:sp modelId="{2347F076-CFCE-422A-99B2-A226DA55D141}">
      <dsp:nvSpPr>
        <dsp:cNvPr id="0" name=""/>
        <dsp:cNvSpPr/>
      </dsp:nvSpPr>
      <dsp:spPr>
        <a:xfrm>
          <a:off x="3144311" y="1601"/>
          <a:ext cx="1426646" cy="1426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/>
            <a:t>sample </a:t>
          </a:r>
          <a:r>
            <a:rPr lang="de-DE" sz="1600" b="0" kern="1200" dirty="0" err="1" smtClean="0"/>
            <a:t>source</a:t>
          </a:r>
          <a:r>
            <a:rPr lang="de-DE" sz="1600" b="0" kern="1200" dirty="0" smtClean="0"/>
            <a:t> </a:t>
          </a:r>
          <a:r>
            <a:rPr lang="de-DE" sz="1600" b="0" kern="1200" dirty="0" err="1" smtClean="0"/>
            <a:t>and</a:t>
          </a:r>
          <a:r>
            <a:rPr lang="de-DE" sz="1600" b="0" kern="1200" dirty="0" smtClean="0"/>
            <a:t> </a:t>
          </a:r>
          <a:r>
            <a:rPr lang="de-DE" sz="1600" b="0" kern="1200" dirty="0" err="1" smtClean="0"/>
            <a:t>treatment</a:t>
          </a:r>
          <a:endParaRPr lang="de-DE" sz="1600" b="0" kern="1200" dirty="0" smtClean="0"/>
        </a:p>
      </dsp:txBody>
      <dsp:txXfrm>
        <a:off x="3353238" y="210528"/>
        <a:ext cx="1008792" cy="1008792"/>
      </dsp:txXfrm>
    </dsp:sp>
    <dsp:sp modelId="{6F27CB21-88EF-4DF5-9AFC-1A6D2C62D2E0}">
      <dsp:nvSpPr>
        <dsp:cNvPr id="0" name=""/>
        <dsp:cNvSpPr/>
      </dsp:nvSpPr>
      <dsp:spPr>
        <a:xfrm>
          <a:off x="5018596" y="3247958"/>
          <a:ext cx="1426646" cy="142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/>
            <a:t>Hybridisation </a:t>
          </a:r>
          <a:r>
            <a:rPr lang="de-DE" sz="1600" b="0" kern="1200" dirty="0" err="1" smtClean="0"/>
            <a:t>extract</a:t>
          </a:r>
          <a:r>
            <a:rPr lang="de-DE" sz="1600" b="0" kern="1200" dirty="0" smtClean="0"/>
            <a:t> </a:t>
          </a:r>
          <a:r>
            <a:rPr lang="de-DE" sz="1600" b="0" kern="1200" dirty="0" err="1" smtClean="0"/>
            <a:t>prepara-tion</a:t>
          </a:r>
          <a:endParaRPr lang="de-DE" sz="1600" b="0" kern="1200" dirty="0"/>
        </a:p>
      </dsp:txBody>
      <dsp:txXfrm>
        <a:off x="5227523" y="3456885"/>
        <a:ext cx="1008792" cy="1008792"/>
      </dsp:txXfrm>
    </dsp:sp>
    <dsp:sp modelId="{12D98A8A-620F-4D1E-A322-A8367A2BFB65}">
      <dsp:nvSpPr>
        <dsp:cNvPr id="0" name=""/>
        <dsp:cNvSpPr/>
      </dsp:nvSpPr>
      <dsp:spPr>
        <a:xfrm>
          <a:off x="1270025" y="3247958"/>
          <a:ext cx="1426646" cy="14266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labeling</a:t>
          </a:r>
          <a:endParaRPr lang="de-DE" sz="1600" kern="1200" dirty="0" smtClean="0"/>
        </a:p>
      </dsp:txBody>
      <dsp:txXfrm>
        <a:off x="1478952" y="3456885"/>
        <a:ext cx="1008792" cy="10087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12A8E-796E-4A84-9785-3AF6ABB32FC4}">
      <dsp:nvSpPr>
        <dsp:cNvPr id="0" name=""/>
        <dsp:cNvSpPr/>
      </dsp:nvSpPr>
      <dsp:spPr>
        <a:xfrm>
          <a:off x="1913588" y="699500"/>
          <a:ext cx="4788865" cy="4788865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44B7BC-47D2-418D-AD03-19B05C200AF8}">
      <dsp:nvSpPr>
        <dsp:cNvPr id="0" name=""/>
        <dsp:cNvSpPr/>
      </dsp:nvSpPr>
      <dsp:spPr>
        <a:xfrm>
          <a:off x="1913588" y="699500"/>
          <a:ext cx="4788865" cy="4788865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24EA88-FCEF-4906-B576-1E93A6C1431E}">
      <dsp:nvSpPr>
        <dsp:cNvPr id="0" name=""/>
        <dsp:cNvSpPr/>
      </dsp:nvSpPr>
      <dsp:spPr>
        <a:xfrm>
          <a:off x="1913588" y="699500"/>
          <a:ext cx="4788865" cy="4788865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9026D1-525C-4AF7-A1BC-2E4502526F85}">
      <dsp:nvSpPr>
        <dsp:cNvPr id="0" name=""/>
        <dsp:cNvSpPr/>
      </dsp:nvSpPr>
      <dsp:spPr>
        <a:xfrm>
          <a:off x="1913588" y="699500"/>
          <a:ext cx="4788865" cy="4788865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04025-1B42-4EF0-99B5-2D14FCF559EF}">
      <dsp:nvSpPr>
        <dsp:cNvPr id="0" name=""/>
        <dsp:cNvSpPr/>
      </dsp:nvSpPr>
      <dsp:spPr>
        <a:xfrm>
          <a:off x="1806554" y="908438"/>
          <a:ext cx="4788865" cy="4788865"/>
        </a:xfrm>
        <a:prstGeom prst="blockArc">
          <a:avLst>
            <a:gd name="adj1" fmla="val 19566230"/>
            <a:gd name="adj2" fmla="val 1455005"/>
            <a:gd name="adj3" fmla="val 452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8C4F9E-8E58-42E6-B590-A2129F03150C}">
      <dsp:nvSpPr>
        <dsp:cNvPr id="0" name=""/>
        <dsp:cNvSpPr/>
      </dsp:nvSpPr>
      <dsp:spPr>
        <a:xfrm>
          <a:off x="1675022" y="687308"/>
          <a:ext cx="4788865" cy="4788865"/>
        </a:xfrm>
        <a:prstGeom prst="blockArc">
          <a:avLst>
            <a:gd name="adj1" fmla="val 16551054"/>
            <a:gd name="adj2" fmla="val 19944372"/>
            <a:gd name="adj3" fmla="val 452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5F389F-F090-447E-A484-DAD8AE53E2F2}">
      <dsp:nvSpPr>
        <dsp:cNvPr id="0" name=""/>
        <dsp:cNvSpPr/>
      </dsp:nvSpPr>
      <dsp:spPr>
        <a:xfrm>
          <a:off x="3233119" y="2019031"/>
          <a:ext cx="2149803" cy="2149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Hybridisations</a:t>
          </a:r>
          <a:endParaRPr lang="de-DE" sz="1600" kern="1200" dirty="0"/>
        </a:p>
      </dsp:txBody>
      <dsp:txXfrm>
        <a:off x="3547950" y="2333862"/>
        <a:ext cx="1520141" cy="1520141"/>
      </dsp:txXfrm>
    </dsp:sp>
    <dsp:sp modelId="{2347F076-CFCE-422A-99B2-A226DA55D141}">
      <dsp:nvSpPr>
        <dsp:cNvPr id="0" name=""/>
        <dsp:cNvSpPr/>
      </dsp:nvSpPr>
      <dsp:spPr>
        <a:xfrm>
          <a:off x="3555589" y="1244"/>
          <a:ext cx="1504862" cy="15048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solution</a:t>
          </a:r>
          <a:r>
            <a:rPr lang="de-DE" sz="1600" kern="1200" dirty="0" smtClean="0"/>
            <a:t> </a:t>
          </a:r>
        </a:p>
      </dsp:txBody>
      <dsp:txXfrm>
        <a:off x="3775971" y="221626"/>
        <a:ext cx="1064098" cy="1064098"/>
      </dsp:txXfrm>
    </dsp:sp>
    <dsp:sp modelId="{6F27CB21-88EF-4DF5-9AFC-1A6D2C62D2E0}">
      <dsp:nvSpPr>
        <dsp:cNvPr id="0" name=""/>
        <dsp:cNvSpPr/>
      </dsp:nvSpPr>
      <dsp:spPr>
        <a:xfrm>
          <a:off x="5391085" y="1245302"/>
          <a:ext cx="1504862" cy="15048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blocking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agent</a:t>
          </a:r>
          <a:endParaRPr lang="de-DE" sz="1600" kern="1200" dirty="0" smtClean="0"/>
        </a:p>
      </dsp:txBody>
      <dsp:txXfrm>
        <a:off x="5611467" y="1465684"/>
        <a:ext cx="1064098" cy="1064098"/>
      </dsp:txXfrm>
    </dsp:sp>
    <dsp:sp modelId="{12D98A8A-620F-4D1E-A322-A8367A2BFB65}">
      <dsp:nvSpPr>
        <dsp:cNvPr id="0" name=""/>
        <dsp:cNvSpPr/>
      </dsp:nvSpPr>
      <dsp:spPr>
        <a:xfrm>
          <a:off x="5582312" y="3511630"/>
          <a:ext cx="1504862" cy="15048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wash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procedure</a:t>
          </a:r>
          <a:endParaRPr lang="de-DE" sz="1600" kern="1200" dirty="0" smtClean="0"/>
        </a:p>
      </dsp:txBody>
      <dsp:txXfrm>
        <a:off x="5802694" y="3732012"/>
        <a:ext cx="1064098" cy="1064098"/>
      </dsp:txXfrm>
    </dsp:sp>
    <dsp:sp modelId="{6B0A4B02-6D3F-4199-8A5A-1F4D0DDB448C}">
      <dsp:nvSpPr>
        <dsp:cNvPr id="0" name=""/>
        <dsp:cNvSpPr/>
      </dsp:nvSpPr>
      <dsp:spPr>
        <a:xfrm>
          <a:off x="3555589" y="4681759"/>
          <a:ext cx="1504862" cy="15048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quantity of labelled target</a:t>
          </a:r>
          <a:endParaRPr lang="de-DE" sz="1600" kern="1200" dirty="0" smtClean="0"/>
        </a:p>
      </dsp:txBody>
      <dsp:txXfrm>
        <a:off x="3775971" y="4902141"/>
        <a:ext cx="1064098" cy="1064098"/>
      </dsp:txXfrm>
    </dsp:sp>
    <dsp:sp modelId="{03CD261A-687C-43CC-B4B9-D98F47691C75}">
      <dsp:nvSpPr>
        <dsp:cNvPr id="0" name=""/>
        <dsp:cNvSpPr/>
      </dsp:nvSpPr>
      <dsp:spPr>
        <a:xfrm>
          <a:off x="1528867" y="3511630"/>
          <a:ext cx="1504862" cy="150486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time, </a:t>
          </a:r>
          <a:r>
            <a:rPr lang="de-DE" sz="1400" kern="1200" dirty="0" err="1" smtClean="0"/>
            <a:t>concen-tration</a:t>
          </a:r>
          <a:r>
            <a:rPr lang="de-DE" sz="1400" kern="1200" dirty="0" smtClean="0"/>
            <a:t>, </a:t>
          </a:r>
          <a:r>
            <a:rPr lang="de-DE" sz="1400" kern="1200" dirty="0" err="1" smtClean="0"/>
            <a:t>volume</a:t>
          </a:r>
          <a:r>
            <a:rPr lang="de-DE" sz="1400" kern="1200" dirty="0" smtClean="0"/>
            <a:t>, </a:t>
          </a:r>
          <a:r>
            <a:rPr lang="de-DE" sz="1400" kern="1200" dirty="0" smtClean="0"/>
            <a:t>temper-</a:t>
          </a:r>
          <a:r>
            <a:rPr lang="de-DE" sz="1400" kern="1200" dirty="0" err="1" smtClean="0"/>
            <a:t>ature</a:t>
          </a:r>
          <a:endParaRPr lang="de-DE" sz="1400" kern="1200" dirty="0" smtClean="0"/>
        </a:p>
      </dsp:txBody>
      <dsp:txXfrm>
        <a:off x="1749249" y="3732012"/>
        <a:ext cx="1064098" cy="1064098"/>
      </dsp:txXfrm>
    </dsp:sp>
    <dsp:sp modelId="{72400784-9AB1-4941-9966-73BD31437F4E}">
      <dsp:nvSpPr>
        <dsp:cNvPr id="0" name=""/>
        <dsp:cNvSpPr/>
      </dsp:nvSpPr>
      <dsp:spPr>
        <a:xfrm>
          <a:off x="1528867" y="1171372"/>
          <a:ext cx="1504862" cy="15048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/>
            <a:t>hybridi-sation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instru-ments</a:t>
          </a:r>
          <a:endParaRPr lang="de-DE" sz="1600" b="0" kern="1200" dirty="0" smtClean="0"/>
        </a:p>
      </dsp:txBody>
      <dsp:txXfrm>
        <a:off x="1749249" y="1391754"/>
        <a:ext cx="1064098" cy="10640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026D1-525C-4AF7-A1BC-2E4502526F85}">
      <dsp:nvSpPr>
        <dsp:cNvPr id="0" name=""/>
        <dsp:cNvSpPr/>
      </dsp:nvSpPr>
      <dsp:spPr>
        <a:xfrm>
          <a:off x="1640675" y="661211"/>
          <a:ext cx="4431195" cy="4431195"/>
        </a:xfrm>
        <a:prstGeom prst="blockArc">
          <a:avLst>
            <a:gd name="adj1" fmla="val 8995681"/>
            <a:gd name="adj2" fmla="val 16109344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04025-1B42-4EF0-99B5-2D14FCF559EF}">
      <dsp:nvSpPr>
        <dsp:cNvPr id="0" name=""/>
        <dsp:cNvSpPr/>
      </dsp:nvSpPr>
      <dsp:spPr>
        <a:xfrm>
          <a:off x="1642036" y="663565"/>
          <a:ext cx="4431195" cy="4431195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8C4F9E-8E58-42E6-B590-A2129F03150C}">
      <dsp:nvSpPr>
        <dsp:cNvPr id="0" name=""/>
        <dsp:cNvSpPr/>
      </dsp:nvSpPr>
      <dsp:spPr>
        <a:xfrm>
          <a:off x="1643441" y="661136"/>
          <a:ext cx="4431195" cy="4431195"/>
        </a:xfrm>
        <a:prstGeom prst="blockArc">
          <a:avLst>
            <a:gd name="adj1" fmla="val 16104950"/>
            <a:gd name="adj2" fmla="val 1804456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5F389F-F090-447E-A484-DAD8AE53E2F2}">
      <dsp:nvSpPr>
        <dsp:cNvPr id="0" name=""/>
        <dsp:cNvSpPr/>
      </dsp:nvSpPr>
      <dsp:spPr>
        <a:xfrm>
          <a:off x="2838601" y="1860129"/>
          <a:ext cx="2038066" cy="20380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Normalisation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controls</a:t>
          </a:r>
          <a:endParaRPr lang="de-DE" sz="1600" kern="1200" dirty="0" smtClean="0"/>
        </a:p>
      </dsp:txBody>
      <dsp:txXfrm>
        <a:off x="3137069" y="2158597"/>
        <a:ext cx="1441130" cy="1441130"/>
      </dsp:txXfrm>
    </dsp:sp>
    <dsp:sp modelId="{2347F076-CFCE-422A-99B2-A226DA55D141}">
      <dsp:nvSpPr>
        <dsp:cNvPr id="0" name=""/>
        <dsp:cNvSpPr/>
      </dsp:nvSpPr>
      <dsp:spPr>
        <a:xfrm>
          <a:off x="3085884" y="0"/>
          <a:ext cx="1426646" cy="1426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normalisation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strategy</a:t>
          </a:r>
          <a:endParaRPr lang="de-DE" sz="1600" kern="1200" dirty="0" smtClean="0"/>
        </a:p>
      </dsp:txBody>
      <dsp:txXfrm>
        <a:off x="3294811" y="208927"/>
        <a:ext cx="1008792" cy="1008792"/>
      </dsp:txXfrm>
    </dsp:sp>
    <dsp:sp modelId="{6F27CB21-88EF-4DF5-9AFC-1A6D2C62D2E0}">
      <dsp:nvSpPr>
        <dsp:cNvPr id="0" name=""/>
        <dsp:cNvSpPr/>
      </dsp:nvSpPr>
      <dsp:spPr>
        <a:xfrm>
          <a:off x="5018596" y="3247958"/>
          <a:ext cx="1426646" cy="142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normalisation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algorithm</a:t>
          </a:r>
          <a:endParaRPr lang="de-DE" sz="1600" kern="1200" dirty="0" smtClean="0"/>
        </a:p>
      </dsp:txBody>
      <dsp:txXfrm>
        <a:off x="5227523" y="3456885"/>
        <a:ext cx="1008792" cy="1008792"/>
      </dsp:txXfrm>
    </dsp:sp>
    <dsp:sp modelId="{12D98A8A-620F-4D1E-A322-A8367A2BFB65}">
      <dsp:nvSpPr>
        <dsp:cNvPr id="0" name=""/>
        <dsp:cNvSpPr/>
      </dsp:nvSpPr>
      <dsp:spPr>
        <a:xfrm>
          <a:off x="1270025" y="3247958"/>
          <a:ext cx="1426646" cy="14266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control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array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elements</a:t>
          </a:r>
          <a:endParaRPr lang="de-DE" sz="1600" kern="1200" dirty="0" smtClean="0"/>
        </a:p>
      </dsp:txBody>
      <dsp:txXfrm>
        <a:off x="1478952" y="3456885"/>
        <a:ext cx="1008792" cy="1008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77A5D-7E01-47F8-A86E-595747D708A5}">
      <dsp:nvSpPr>
        <dsp:cNvPr id="0" name=""/>
        <dsp:cNvSpPr/>
      </dsp:nvSpPr>
      <dsp:spPr>
        <a:xfrm>
          <a:off x="3096655" y="2133755"/>
          <a:ext cx="1521957" cy="15219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Experi</a:t>
          </a:r>
          <a:r>
            <a:rPr lang="de-DE" sz="1600" kern="1200" dirty="0" smtClean="0"/>
            <a:t>-mental </a:t>
          </a:r>
          <a:r>
            <a:rPr lang="de-DE" sz="1600" kern="1200" dirty="0" smtClean="0"/>
            <a:t>design</a:t>
          </a:r>
          <a:endParaRPr lang="de-DE" sz="1600" kern="1200" dirty="0"/>
        </a:p>
      </dsp:txBody>
      <dsp:txXfrm>
        <a:off x="3319540" y="2356640"/>
        <a:ext cx="1076187" cy="1076187"/>
      </dsp:txXfrm>
    </dsp:sp>
    <dsp:sp modelId="{CABF475B-6B9F-40A1-BE58-F0A5A354F2FF}">
      <dsp:nvSpPr>
        <dsp:cNvPr id="0" name=""/>
        <dsp:cNvSpPr/>
      </dsp:nvSpPr>
      <dsp:spPr>
        <a:xfrm rot="16200000">
          <a:off x="3696460" y="1580043"/>
          <a:ext cx="322348" cy="5174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/>
        </a:p>
      </dsp:txBody>
      <dsp:txXfrm>
        <a:off x="3744812" y="1731888"/>
        <a:ext cx="225644" cy="310479"/>
      </dsp:txXfrm>
    </dsp:sp>
    <dsp:sp modelId="{08C90AE8-A358-409F-9969-208BE66604AE}">
      <dsp:nvSpPr>
        <dsp:cNvPr id="0" name=""/>
        <dsp:cNvSpPr/>
      </dsp:nvSpPr>
      <dsp:spPr>
        <a:xfrm>
          <a:off x="3096655" y="3592"/>
          <a:ext cx="1521957" cy="15219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Assay type &amp; </a:t>
          </a:r>
          <a:r>
            <a:rPr lang="de-DE" sz="1600" kern="1200" dirty="0" err="1" smtClean="0"/>
            <a:t>numbers</a:t>
          </a:r>
          <a:endParaRPr lang="de-DE" sz="1600" kern="1200" dirty="0"/>
        </a:p>
      </dsp:txBody>
      <dsp:txXfrm>
        <a:off x="3319540" y="226477"/>
        <a:ext cx="1076187" cy="1076187"/>
      </dsp:txXfrm>
    </dsp:sp>
    <dsp:sp modelId="{28C0FAF5-76EB-440A-92FA-BAFA4EBABBA8}">
      <dsp:nvSpPr>
        <dsp:cNvPr id="0" name=""/>
        <dsp:cNvSpPr/>
      </dsp:nvSpPr>
      <dsp:spPr>
        <a:xfrm rot="20520000">
          <a:off x="4700735" y="2309692"/>
          <a:ext cx="322348" cy="5174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/>
        </a:p>
      </dsp:txBody>
      <dsp:txXfrm>
        <a:off x="4703102" y="2428127"/>
        <a:ext cx="225644" cy="310479"/>
      </dsp:txXfrm>
    </dsp:sp>
    <dsp:sp modelId="{B1E915D3-234A-4C00-B333-5919FD7C2011}">
      <dsp:nvSpPr>
        <dsp:cNvPr id="0" name=""/>
        <dsp:cNvSpPr/>
      </dsp:nvSpPr>
      <dsp:spPr>
        <a:xfrm>
          <a:off x="5122560" y="1475498"/>
          <a:ext cx="1521957" cy="15219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Design type</a:t>
          </a:r>
          <a:endParaRPr lang="de-DE" sz="1600" kern="1200" dirty="0"/>
        </a:p>
      </dsp:txBody>
      <dsp:txXfrm>
        <a:off x="5345445" y="1698383"/>
        <a:ext cx="1076187" cy="1076187"/>
      </dsp:txXfrm>
    </dsp:sp>
    <dsp:sp modelId="{FF24F279-F833-45F2-A646-D5F32267F373}">
      <dsp:nvSpPr>
        <dsp:cNvPr id="0" name=""/>
        <dsp:cNvSpPr/>
      </dsp:nvSpPr>
      <dsp:spPr>
        <a:xfrm rot="3240000">
          <a:off x="4317136" y="3490289"/>
          <a:ext cx="322348" cy="5174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/>
        </a:p>
      </dsp:txBody>
      <dsp:txXfrm>
        <a:off x="4337067" y="3554664"/>
        <a:ext cx="225644" cy="310479"/>
      </dsp:txXfrm>
    </dsp:sp>
    <dsp:sp modelId="{9F818E37-6B16-43F0-82F4-3E50DFD9B474}">
      <dsp:nvSpPr>
        <dsp:cNvPr id="0" name=""/>
        <dsp:cNvSpPr/>
      </dsp:nvSpPr>
      <dsp:spPr>
        <a:xfrm>
          <a:off x="4348733" y="3857092"/>
          <a:ext cx="1521957" cy="152195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Experimental </a:t>
          </a:r>
          <a:r>
            <a:rPr lang="de-DE" sz="1600" kern="1200" dirty="0" err="1" smtClean="0"/>
            <a:t>factors</a:t>
          </a:r>
          <a:endParaRPr lang="de-DE" sz="1300" kern="1200" dirty="0"/>
        </a:p>
      </dsp:txBody>
      <dsp:txXfrm>
        <a:off x="4571618" y="4079977"/>
        <a:ext cx="1076187" cy="1076187"/>
      </dsp:txXfrm>
    </dsp:sp>
    <dsp:sp modelId="{8CFBF78C-47E3-4028-B45C-520CFAE2CAFA}">
      <dsp:nvSpPr>
        <dsp:cNvPr id="0" name=""/>
        <dsp:cNvSpPr/>
      </dsp:nvSpPr>
      <dsp:spPr>
        <a:xfrm rot="7560000">
          <a:off x="3075783" y="3490289"/>
          <a:ext cx="322348" cy="5174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/>
        </a:p>
      </dsp:txBody>
      <dsp:txXfrm rot="10800000">
        <a:off x="3152556" y="3554664"/>
        <a:ext cx="225644" cy="310479"/>
      </dsp:txXfrm>
    </dsp:sp>
    <dsp:sp modelId="{A7288188-21D6-469A-83FF-33C7B37DEE16}">
      <dsp:nvSpPr>
        <dsp:cNvPr id="0" name=""/>
        <dsp:cNvSpPr/>
      </dsp:nvSpPr>
      <dsp:spPr>
        <a:xfrm>
          <a:off x="1844577" y="3857092"/>
          <a:ext cx="1521957" cy="152195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Description</a:t>
          </a:r>
          <a:endParaRPr lang="de-DE" sz="1300" kern="1200" dirty="0"/>
        </a:p>
      </dsp:txBody>
      <dsp:txXfrm>
        <a:off x="2067462" y="4079977"/>
        <a:ext cx="1076187" cy="1076187"/>
      </dsp:txXfrm>
    </dsp:sp>
    <dsp:sp modelId="{FE642121-207A-4680-A3D9-5BC410050AE2}">
      <dsp:nvSpPr>
        <dsp:cNvPr id="0" name=""/>
        <dsp:cNvSpPr/>
      </dsp:nvSpPr>
      <dsp:spPr>
        <a:xfrm rot="11880000">
          <a:off x="2692184" y="2309692"/>
          <a:ext cx="322348" cy="5174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/>
        </a:p>
      </dsp:txBody>
      <dsp:txXfrm rot="10800000">
        <a:off x="2786521" y="2428127"/>
        <a:ext cx="225644" cy="310479"/>
      </dsp:txXfrm>
    </dsp:sp>
    <dsp:sp modelId="{27DC89FA-F0E0-4D67-A9E3-584944376DAF}">
      <dsp:nvSpPr>
        <dsp:cNvPr id="0" name=""/>
        <dsp:cNvSpPr/>
      </dsp:nvSpPr>
      <dsp:spPr>
        <a:xfrm>
          <a:off x="1070751" y="1475498"/>
          <a:ext cx="1521957" cy="152195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Experimentator</a:t>
          </a:r>
          <a:endParaRPr lang="de-DE" sz="1600" kern="1200" dirty="0"/>
        </a:p>
      </dsp:txBody>
      <dsp:txXfrm>
        <a:off x="1293636" y="1698383"/>
        <a:ext cx="1076187" cy="1076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77A5D-7E01-47F8-A86E-595747D708A5}">
      <dsp:nvSpPr>
        <dsp:cNvPr id="0" name=""/>
        <dsp:cNvSpPr/>
      </dsp:nvSpPr>
      <dsp:spPr>
        <a:xfrm>
          <a:off x="3253264" y="2351326"/>
          <a:ext cx="1691516" cy="15792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/>
            <a:t>Biomaterial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/>
            <a:t>&amp;Treatment</a:t>
          </a:r>
          <a:endParaRPr lang="de-DE" sz="1600" b="0" kern="1200" dirty="0"/>
        </a:p>
      </dsp:txBody>
      <dsp:txXfrm>
        <a:off x="3500981" y="2582598"/>
        <a:ext cx="1196082" cy="1116680"/>
      </dsp:txXfrm>
    </dsp:sp>
    <dsp:sp modelId="{CABF475B-6B9F-40A1-BE58-F0A5A354F2FF}">
      <dsp:nvSpPr>
        <dsp:cNvPr id="0" name=""/>
        <dsp:cNvSpPr/>
      </dsp:nvSpPr>
      <dsp:spPr>
        <a:xfrm rot="16206016">
          <a:off x="3924238" y="1787393"/>
          <a:ext cx="353465" cy="480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/>
        </a:p>
      </dsp:txBody>
      <dsp:txXfrm>
        <a:off x="3977165" y="1936604"/>
        <a:ext cx="247426" cy="288577"/>
      </dsp:txXfrm>
    </dsp:sp>
    <dsp:sp modelId="{08C90AE8-A358-409F-9969-208BE66604AE}">
      <dsp:nvSpPr>
        <dsp:cNvPr id="0" name=""/>
        <dsp:cNvSpPr/>
      </dsp:nvSpPr>
      <dsp:spPr>
        <a:xfrm>
          <a:off x="3070766" y="-312296"/>
          <a:ext cx="2065105" cy="19967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Origin of the biological specimens</a:t>
          </a:r>
          <a:endParaRPr lang="de-DE" sz="1600" kern="1200" dirty="0"/>
        </a:p>
      </dsp:txBody>
      <dsp:txXfrm>
        <a:off x="3373194" y="-19885"/>
        <a:ext cx="1460249" cy="1411888"/>
      </dsp:txXfrm>
    </dsp:sp>
    <dsp:sp modelId="{28C0FAF5-76EB-440A-92FA-BAFA4EBABBA8}">
      <dsp:nvSpPr>
        <dsp:cNvPr id="0" name=""/>
        <dsp:cNvSpPr/>
      </dsp:nvSpPr>
      <dsp:spPr>
        <a:xfrm rot="10795296">
          <a:off x="2775963" y="2902037"/>
          <a:ext cx="337293" cy="480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/>
        </a:p>
      </dsp:txBody>
      <dsp:txXfrm rot="10800000">
        <a:off x="2877151" y="2998160"/>
        <a:ext cx="236105" cy="288577"/>
      </dsp:txXfrm>
    </dsp:sp>
    <dsp:sp modelId="{B1E915D3-234A-4C00-B333-5919FD7C2011}">
      <dsp:nvSpPr>
        <dsp:cNvPr id="0" name=""/>
        <dsp:cNvSpPr/>
      </dsp:nvSpPr>
      <dsp:spPr>
        <a:xfrm>
          <a:off x="522900" y="2094609"/>
          <a:ext cx="2093963" cy="20995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Manner of preparation of the specimens for the study</a:t>
          </a:r>
          <a:endParaRPr lang="de-DE" sz="1600" kern="1200" dirty="0"/>
        </a:p>
      </dsp:txBody>
      <dsp:txXfrm>
        <a:off x="829554" y="2402085"/>
        <a:ext cx="1480655" cy="1484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77A5D-7E01-47F8-A86E-595747D708A5}">
      <dsp:nvSpPr>
        <dsp:cNvPr id="0" name=""/>
        <dsp:cNvSpPr/>
      </dsp:nvSpPr>
      <dsp:spPr>
        <a:xfrm>
          <a:off x="3150338" y="1984025"/>
          <a:ext cx="1414591" cy="14145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Reporter</a:t>
          </a:r>
          <a:endParaRPr lang="de-DE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Antibodies</a:t>
          </a:r>
          <a:endParaRPr lang="de-DE" sz="1600" kern="1200" dirty="0"/>
        </a:p>
      </dsp:txBody>
      <dsp:txXfrm>
        <a:off x="3357500" y="2191187"/>
        <a:ext cx="1000267" cy="1000267"/>
      </dsp:txXfrm>
    </dsp:sp>
    <dsp:sp modelId="{CABF475B-6B9F-40A1-BE58-F0A5A354F2FF}">
      <dsp:nvSpPr>
        <dsp:cNvPr id="0" name=""/>
        <dsp:cNvSpPr/>
      </dsp:nvSpPr>
      <dsp:spPr>
        <a:xfrm rot="16200000">
          <a:off x="3707628" y="1469006"/>
          <a:ext cx="300011" cy="480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/>
        </a:p>
      </dsp:txBody>
      <dsp:txXfrm>
        <a:off x="3752630" y="1610200"/>
        <a:ext cx="210008" cy="288577"/>
      </dsp:txXfrm>
    </dsp:sp>
    <dsp:sp modelId="{08C90AE8-A358-409F-9969-208BE66604AE}">
      <dsp:nvSpPr>
        <dsp:cNvPr id="0" name=""/>
        <dsp:cNvSpPr/>
      </dsp:nvSpPr>
      <dsp:spPr>
        <a:xfrm>
          <a:off x="3150338" y="3375"/>
          <a:ext cx="1414591" cy="14145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genomic </a:t>
          </a:r>
          <a:r>
            <a:rPr lang="en-US" sz="1600" kern="1200" dirty="0" err="1" smtClean="0"/>
            <a:t>identifi-cation</a:t>
          </a:r>
          <a:r>
            <a:rPr lang="en-US" sz="1600" kern="1200" dirty="0" smtClean="0"/>
            <a:t> of each reporter</a:t>
          </a:r>
          <a:endParaRPr lang="de-DE" sz="1600" kern="1200" dirty="0" smtClean="0"/>
        </a:p>
      </dsp:txBody>
      <dsp:txXfrm>
        <a:off x="3357500" y="210537"/>
        <a:ext cx="1000267" cy="1000267"/>
      </dsp:txXfrm>
    </dsp:sp>
    <dsp:sp modelId="{28C0FAF5-76EB-440A-92FA-BAFA4EBABBA8}">
      <dsp:nvSpPr>
        <dsp:cNvPr id="0" name=""/>
        <dsp:cNvSpPr/>
      </dsp:nvSpPr>
      <dsp:spPr>
        <a:xfrm>
          <a:off x="4689463" y="2450840"/>
          <a:ext cx="300011" cy="480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/>
        </a:p>
      </dsp:txBody>
      <dsp:txXfrm>
        <a:off x="4689463" y="2547032"/>
        <a:ext cx="210008" cy="288577"/>
      </dsp:txXfrm>
    </dsp:sp>
    <dsp:sp modelId="{B1E915D3-234A-4C00-B333-5919FD7C2011}">
      <dsp:nvSpPr>
        <dsp:cNvPr id="0" name=""/>
        <dsp:cNvSpPr/>
      </dsp:nvSpPr>
      <dsp:spPr>
        <a:xfrm>
          <a:off x="5130988" y="1984025"/>
          <a:ext cx="1414591" cy="14145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sequence, clone </a:t>
          </a:r>
          <a:r>
            <a:rPr lang="en-US" sz="1600" kern="1200" dirty="0" smtClean="0"/>
            <a:t>number</a:t>
          </a:r>
          <a:endParaRPr lang="de-DE" sz="1600" kern="1200" dirty="0"/>
        </a:p>
      </dsp:txBody>
      <dsp:txXfrm>
        <a:off x="5338150" y="2191187"/>
        <a:ext cx="1000267" cy="1000267"/>
      </dsp:txXfrm>
    </dsp:sp>
    <dsp:sp modelId="{FF24F279-F833-45F2-A646-D5F32267F373}">
      <dsp:nvSpPr>
        <dsp:cNvPr id="0" name=""/>
        <dsp:cNvSpPr/>
      </dsp:nvSpPr>
      <dsp:spPr>
        <a:xfrm rot="5400000">
          <a:off x="3707628" y="3432675"/>
          <a:ext cx="300011" cy="480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/>
        </a:p>
      </dsp:txBody>
      <dsp:txXfrm>
        <a:off x="3752630" y="3483866"/>
        <a:ext cx="210008" cy="288577"/>
      </dsp:txXfrm>
    </dsp:sp>
    <dsp:sp modelId="{9F818E37-6B16-43F0-82F4-3E50DFD9B474}">
      <dsp:nvSpPr>
        <dsp:cNvPr id="0" name=""/>
        <dsp:cNvSpPr/>
      </dsp:nvSpPr>
      <dsp:spPr>
        <a:xfrm>
          <a:off x="3150338" y="3964675"/>
          <a:ext cx="1414591" cy="14145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protocol</a:t>
          </a:r>
          <a:endParaRPr lang="de-DE" sz="1300" kern="1200" dirty="0"/>
        </a:p>
      </dsp:txBody>
      <dsp:txXfrm>
        <a:off x="3357500" y="4171837"/>
        <a:ext cx="1000267" cy="1000267"/>
      </dsp:txXfrm>
    </dsp:sp>
    <dsp:sp modelId="{8CFBF78C-47E3-4028-B45C-520CFAE2CAFA}">
      <dsp:nvSpPr>
        <dsp:cNvPr id="0" name=""/>
        <dsp:cNvSpPr/>
      </dsp:nvSpPr>
      <dsp:spPr>
        <a:xfrm rot="10800000">
          <a:off x="2725794" y="2450840"/>
          <a:ext cx="300011" cy="480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/>
        </a:p>
      </dsp:txBody>
      <dsp:txXfrm rot="10800000">
        <a:off x="2815797" y="2547032"/>
        <a:ext cx="210008" cy="288577"/>
      </dsp:txXfrm>
    </dsp:sp>
    <dsp:sp modelId="{A7288188-21D6-469A-83FF-33C7B37DEE16}">
      <dsp:nvSpPr>
        <dsp:cNvPr id="0" name=""/>
        <dsp:cNvSpPr/>
      </dsp:nvSpPr>
      <dsp:spPr>
        <a:xfrm>
          <a:off x="1169688" y="1984025"/>
          <a:ext cx="1414591" cy="14145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additional </a:t>
          </a:r>
          <a:r>
            <a:rPr lang="en-US" sz="1600" kern="1200" dirty="0" smtClean="0"/>
            <a:t>attributes of the reporter</a:t>
          </a:r>
          <a:endParaRPr lang="de-DE" sz="1600" kern="1200" dirty="0" smtClean="0"/>
        </a:p>
      </dsp:txBody>
      <dsp:txXfrm>
        <a:off x="1376850" y="2191187"/>
        <a:ext cx="1000267" cy="10002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77A5D-7E01-47F8-A86E-595747D708A5}">
      <dsp:nvSpPr>
        <dsp:cNvPr id="0" name=""/>
        <dsp:cNvSpPr/>
      </dsp:nvSpPr>
      <dsp:spPr>
        <a:xfrm>
          <a:off x="2990231" y="2430956"/>
          <a:ext cx="1734805" cy="17348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Staining</a:t>
          </a:r>
          <a:endParaRPr lang="de-DE" sz="1600" kern="1200" dirty="0"/>
        </a:p>
      </dsp:txBody>
      <dsp:txXfrm>
        <a:off x="3244287" y="2685012"/>
        <a:ext cx="1226693" cy="1226693"/>
      </dsp:txXfrm>
    </dsp:sp>
    <dsp:sp modelId="{CABF475B-6B9F-40A1-BE58-F0A5A354F2FF}">
      <dsp:nvSpPr>
        <dsp:cNvPr id="0" name=""/>
        <dsp:cNvSpPr/>
      </dsp:nvSpPr>
      <dsp:spPr>
        <a:xfrm rot="16200000">
          <a:off x="3673898" y="1799767"/>
          <a:ext cx="367472" cy="5898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/>
        </a:p>
      </dsp:txBody>
      <dsp:txXfrm>
        <a:off x="3729019" y="1972855"/>
        <a:ext cx="257230" cy="353899"/>
      </dsp:txXfrm>
    </dsp:sp>
    <dsp:sp modelId="{08C90AE8-A358-409F-9969-208BE66604AE}">
      <dsp:nvSpPr>
        <dsp:cNvPr id="0" name=""/>
        <dsp:cNvSpPr/>
      </dsp:nvSpPr>
      <dsp:spPr>
        <a:xfrm>
          <a:off x="2990231" y="2806"/>
          <a:ext cx="1734805" cy="1734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reporter</a:t>
          </a:r>
          <a:endParaRPr lang="de-DE" sz="1600" kern="1200" dirty="0" smtClean="0"/>
        </a:p>
      </dsp:txBody>
      <dsp:txXfrm>
        <a:off x="3244287" y="256862"/>
        <a:ext cx="1226693" cy="1226693"/>
      </dsp:txXfrm>
    </dsp:sp>
    <dsp:sp modelId="{28C0FAF5-76EB-440A-92FA-BAFA4EBABBA8}">
      <dsp:nvSpPr>
        <dsp:cNvPr id="0" name=""/>
        <dsp:cNvSpPr/>
      </dsp:nvSpPr>
      <dsp:spPr>
        <a:xfrm rot="1310436">
          <a:off x="4769214" y="3429842"/>
          <a:ext cx="304619" cy="5898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/>
        </a:p>
      </dsp:txBody>
      <dsp:txXfrm>
        <a:off x="4772494" y="3530810"/>
        <a:ext cx="213233" cy="353899"/>
      </dsp:txXfrm>
    </dsp:sp>
    <dsp:sp modelId="{B1E915D3-234A-4C00-B333-5919FD7C2011}">
      <dsp:nvSpPr>
        <dsp:cNvPr id="0" name=""/>
        <dsp:cNvSpPr/>
      </dsp:nvSpPr>
      <dsp:spPr>
        <a:xfrm>
          <a:off x="5134016" y="3290171"/>
          <a:ext cx="1734805" cy="1734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protocol</a:t>
          </a:r>
          <a:endParaRPr lang="de-DE" sz="1600" kern="1200" dirty="0"/>
        </a:p>
      </dsp:txBody>
      <dsp:txXfrm>
        <a:off x="5388072" y="3544227"/>
        <a:ext cx="1226693" cy="1226693"/>
      </dsp:txXfrm>
    </dsp:sp>
    <dsp:sp modelId="{FF24F279-F833-45F2-A646-D5F32267F373}">
      <dsp:nvSpPr>
        <dsp:cNvPr id="0" name=""/>
        <dsp:cNvSpPr/>
      </dsp:nvSpPr>
      <dsp:spPr>
        <a:xfrm rot="9536796">
          <a:off x="2602621" y="3423211"/>
          <a:ext cx="329032" cy="5898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/>
        </a:p>
      </dsp:txBody>
      <dsp:txXfrm rot="10800000">
        <a:off x="2698036" y="3523448"/>
        <a:ext cx="230322" cy="353899"/>
      </dsp:txXfrm>
    </dsp:sp>
    <dsp:sp modelId="{9F818E37-6B16-43F0-82F4-3E50DFD9B474}">
      <dsp:nvSpPr>
        <dsp:cNvPr id="0" name=""/>
        <dsp:cNvSpPr/>
      </dsp:nvSpPr>
      <dsp:spPr>
        <a:xfrm>
          <a:off x="791857" y="3277184"/>
          <a:ext cx="1734805" cy="1734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assay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controls</a:t>
          </a:r>
          <a:endParaRPr lang="de-DE" sz="1600" kern="1200" dirty="0"/>
        </a:p>
      </dsp:txBody>
      <dsp:txXfrm>
        <a:off x="1045913" y="3531240"/>
        <a:ext cx="1226693" cy="12266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77A5D-7E01-47F8-A86E-595747D708A5}">
      <dsp:nvSpPr>
        <dsp:cNvPr id="0" name=""/>
        <dsp:cNvSpPr/>
      </dsp:nvSpPr>
      <dsp:spPr>
        <a:xfrm>
          <a:off x="3073861" y="2183832"/>
          <a:ext cx="2050323" cy="19142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Imaging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data</a:t>
          </a:r>
          <a:endParaRPr lang="de-DE" sz="1600" kern="1200" dirty="0"/>
        </a:p>
      </dsp:txBody>
      <dsp:txXfrm>
        <a:off x="3374124" y="2464162"/>
        <a:ext cx="1449797" cy="1353551"/>
      </dsp:txXfrm>
    </dsp:sp>
    <dsp:sp modelId="{CABF475B-6B9F-40A1-BE58-F0A5A354F2FF}">
      <dsp:nvSpPr>
        <dsp:cNvPr id="0" name=""/>
        <dsp:cNvSpPr/>
      </dsp:nvSpPr>
      <dsp:spPr>
        <a:xfrm rot="16244234">
          <a:off x="3982065" y="1701142"/>
          <a:ext cx="264780" cy="480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/>
        </a:p>
      </dsp:txBody>
      <dsp:txXfrm>
        <a:off x="4021271" y="1837048"/>
        <a:ext cx="185346" cy="288577"/>
      </dsp:txXfrm>
    </dsp:sp>
    <dsp:sp modelId="{08C90AE8-A358-409F-9969-208BE66604AE}">
      <dsp:nvSpPr>
        <dsp:cNvPr id="0" name=""/>
        <dsp:cNvSpPr/>
      </dsp:nvSpPr>
      <dsp:spPr>
        <a:xfrm>
          <a:off x="3098059" y="-312274"/>
          <a:ext cx="2065105" cy="19967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download</a:t>
          </a:r>
          <a:endParaRPr lang="de-DE" sz="1600" kern="1200" dirty="0"/>
        </a:p>
      </dsp:txBody>
      <dsp:txXfrm>
        <a:off x="3400487" y="-19863"/>
        <a:ext cx="1460249" cy="1411888"/>
      </dsp:txXfrm>
    </dsp:sp>
    <dsp:sp modelId="{28C0FAF5-76EB-440A-92FA-BAFA4EBABBA8}">
      <dsp:nvSpPr>
        <dsp:cNvPr id="0" name=""/>
        <dsp:cNvSpPr/>
      </dsp:nvSpPr>
      <dsp:spPr>
        <a:xfrm rot="10702516">
          <a:off x="2730876" y="2935821"/>
          <a:ext cx="242773" cy="480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/>
        </a:p>
      </dsp:txBody>
      <dsp:txXfrm rot="10800000">
        <a:off x="2803693" y="3030980"/>
        <a:ext cx="169941" cy="288577"/>
      </dsp:txXfrm>
    </dsp:sp>
    <dsp:sp modelId="{B1E915D3-234A-4C00-B333-5919FD7C2011}">
      <dsp:nvSpPr>
        <dsp:cNvPr id="0" name=""/>
        <dsp:cNvSpPr/>
      </dsp:nvSpPr>
      <dsp:spPr>
        <a:xfrm>
          <a:off x="522910" y="2162886"/>
          <a:ext cx="2093963" cy="20995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detection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method</a:t>
          </a:r>
          <a:endParaRPr lang="de-DE" sz="1600" kern="1200" dirty="0"/>
        </a:p>
      </dsp:txBody>
      <dsp:txXfrm>
        <a:off x="829564" y="2470362"/>
        <a:ext cx="1480655" cy="1484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77A5D-7E01-47F8-A86E-595747D708A5}">
      <dsp:nvSpPr>
        <dsp:cNvPr id="0" name=""/>
        <dsp:cNvSpPr/>
      </dsp:nvSpPr>
      <dsp:spPr>
        <a:xfrm>
          <a:off x="2990231" y="2430956"/>
          <a:ext cx="1734805" cy="17348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Image </a:t>
          </a:r>
          <a:r>
            <a:rPr lang="de-DE" sz="1600" kern="1200" dirty="0" err="1" smtClean="0"/>
            <a:t>character-isation</a:t>
          </a:r>
          <a:endParaRPr lang="de-DE" sz="1600" kern="1200" dirty="0"/>
        </a:p>
      </dsp:txBody>
      <dsp:txXfrm>
        <a:off x="3244287" y="2685012"/>
        <a:ext cx="1226693" cy="1226693"/>
      </dsp:txXfrm>
    </dsp:sp>
    <dsp:sp modelId="{CABF475B-6B9F-40A1-BE58-F0A5A354F2FF}">
      <dsp:nvSpPr>
        <dsp:cNvPr id="0" name=""/>
        <dsp:cNvSpPr/>
      </dsp:nvSpPr>
      <dsp:spPr>
        <a:xfrm rot="16200000">
          <a:off x="3673898" y="1799767"/>
          <a:ext cx="367472" cy="5898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/>
        </a:p>
      </dsp:txBody>
      <dsp:txXfrm>
        <a:off x="3729019" y="1972855"/>
        <a:ext cx="257230" cy="353899"/>
      </dsp:txXfrm>
    </dsp:sp>
    <dsp:sp modelId="{08C90AE8-A358-409F-9969-208BE66604AE}">
      <dsp:nvSpPr>
        <dsp:cNvPr id="0" name=""/>
        <dsp:cNvSpPr/>
      </dsp:nvSpPr>
      <dsp:spPr>
        <a:xfrm>
          <a:off x="2990231" y="2806"/>
          <a:ext cx="1734805" cy="17348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definition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of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structural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units</a:t>
          </a:r>
          <a:r>
            <a:rPr lang="de-DE" sz="1600" kern="1200" dirty="0" smtClean="0"/>
            <a:t> </a:t>
          </a:r>
        </a:p>
      </dsp:txBody>
      <dsp:txXfrm>
        <a:off x="3244287" y="256862"/>
        <a:ext cx="1226693" cy="1226693"/>
      </dsp:txXfrm>
    </dsp:sp>
    <dsp:sp modelId="{28C0FAF5-76EB-440A-92FA-BAFA4EBABBA8}">
      <dsp:nvSpPr>
        <dsp:cNvPr id="0" name=""/>
        <dsp:cNvSpPr/>
      </dsp:nvSpPr>
      <dsp:spPr>
        <a:xfrm rot="1310436">
          <a:off x="4769214" y="3429842"/>
          <a:ext cx="304619" cy="5898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/>
        </a:p>
      </dsp:txBody>
      <dsp:txXfrm>
        <a:off x="4772494" y="3530810"/>
        <a:ext cx="213233" cy="353899"/>
      </dsp:txXfrm>
    </dsp:sp>
    <dsp:sp modelId="{B1E915D3-234A-4C00-B333-5919FD7C2011}">
      <dsp:nvSpPr>
        <dsp:cNvPr id="0" name=""/>
        <dsp:cNvSpPr/>
      </dsp:nvSpPr>
      <dsp:spPr>
        <a:xfrm>
          <a:off x="5134016" y="3290171"/>
          <a:ext cx="1734805" cy="17348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r>
            <a:rPr lang="en-US" sz="1600" kern="1200" dirty="0" err="1" smtClean="0"/>
            <a:t>i</a:t>
          </a:r>
          <a:r>
            <a:rPr lang="de-DE" sz="1600" kern="1200" dirty="0" err="1" smtClean="0"/>
            <a:t>ntensity</a:t>
          </a:r>
          <a:r>
            <a:rPr lang="de-DE" sz="1600" kern="1200" dirty="0" smtClean="0"/>
            <a:t> </a:t>
          </a:r>
          <a:r>
            <a:rPr lang="de-DE" sz="1600" kern="1200" dirty="0" err="1" smtClean="0"/>
            <a:t>scale</a:t>
          </a:r>
          <a:r>
            <a:rPr lang="de-DE" sz="1600" kern="1200" dirty="0" smtClean="0"/>
            <a:t> </a:t>
          </a:r>
        </a:p>
      </dsp:txBody>
      <dsp:txXfrm>
        <a:off x="5388072" y="3544227"/>
        <a:ext cx="1226693" cy="1226693"/>
      </dsp:txXfrm>
    </dsp:sp>
    <dsp:sp modelId="{FF24F279-F833-45F2-A646-D5F32267F373}">
      <dsp:nvSpPr>
        <dsp:cNvPr id="0" name=""/>
        <dsp:cNvSpPr/>
      </dsp:nvSpPr>
      <dsp:spPr>
        <a:xfrm rot="9536796">
          <a:off x="2602621" y="3423211"/>
          <a:ext cx="329032" cy="5898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/>
        </a:p>
      </dsp:txBody>
      <dsp:txXfrm rot="10800000">
        <a:off x="2698036" y="3523448"/>
        <a:ext cx="230322" cy="353899"/>
      </dsp:txXfrm>
    </dsp:sp>
    <dsp:sp modelId="{9F818E37-6B16-43F0-82F4-3E50DFD9B474}">
      <dsp:nvSpPr>
        <dsp:cNvPr id="0" name=""/>
        <dsp:cNvSpPr/>
      </dsp:nvSpPr>
      <dsp:spPr>
        <a:xfrm>
          <a:off x="791857" y="3277184"/>
          <a:ext cx="1734805" cy="17348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documen-tation</a:t>
          </a:r>
          <a:endParaRPr lang="de-DE" sz="1600" kern="1200" dirty="0"/>
        </a:p>
      </dsp:txBody>
      <dsp:txXfrm>
        <a:off x="1045913" y="3531240"/>
        <a:ext cx="1226693" cy="12266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69D73-B782-4A38-8180-AA4900A62585}">
      <dsp:nvSpPr>
        <dsp:cNvPr id="0" name=""/>
        <dsp:cNvSpPr/>
      </dsp:nvSpPr>
      <dsp:spPr>
        <a:xfrm>
          <a:off x="7568708" y="1335273"/>
          <a:ext cx="1395214" cy="13949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329E33-8E2D-46A0-9C68-52683AEC119E}">
      <dsp:nvSpPr>
        <dsp:cNvPr id="0" name=""/>
        <dsp:cNvSpPr/>
      </dsp:nvSpPr>
      <dsp:spPr>
        <a:xfrm>
          <a:off x="7615688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Normalization</a:t>
          </a:r>
          <a:r>
            <a:rPr lang="de-DE" sz="1600" b="1" kern="1200" dirty="0" smtClean="0"/>
            <a:t> </a:t>
          </a:r>
          <a:r>
            <a:rPr lang="de-DE" sz="1600" b="1" kern="1200" dirty="0" err="1" smtClean="0"/>
            <a:t>controls</a:t>
          </a:r>
          <a:endParaRPr lang="de-DE" sz="1600" b="1" kern="1200" dirty="0"/>
        </a:p>
      </dsp:txBody>
      <dsp:txXfrm>
        <a:off x="7801834" y="1567806"/>
        <a:ext cx="929847" cy="929884"/>
      </dsp:txXfrm>
    </dsp:sp>
    <dsp:sp modelId="{31C9503F-0EBD-4A47-9830-0F74549E4F7E}">
      <dsp:nvSpPr>
        <dsp:cNvPr id="0" name=""/>
        <dsp:cNvSpPr/>
      </dsp:nvSpPr>
      <dsp:spPr>
        <a:xfrm rot="2700000">
          <a:off x="6127498" y="1335117"/>
          <a:ext cx="1395017" cy="13950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233F48-EC50-4BAC-A02E-770CD8EAE35F}">
      <dsp:nvSpPr>
        <dsp:cNvPr id="0" name=""/>
        <dsp:cNvSpPr/>
      </dsp:nvSpPr>
      <dsp:spPr>
        <a:xfrm>
          <a:off x="6174380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Measurements</a:t>
          </a:r>
          <a:endParaRPr lang="de-DE" sz="1600" b="1" kern="1200" dirty="0"/>
        </a:p>
      </dsp:txBody>
      <dsp:txXfrm>
        <a:off x="6360527" y="1567806"/>
        <a:ext cx="929847" cy="929884"/>
      </dsp:txXfrm>
    </dsp:sp>
    <dsp:sp modelId="{3F68A728-26CD-4F10-B6D4-9F35A4EB3A11}">
      <dsp:nvSpPr>
        <dsp:cNvPr id="0" name=""/>
        <dsp:cNvSpPr/>
      </dsp:nvSpPr>
      <dsp:spPr>
        <a:xfrm rot="2700000">
          <a:off x="4686190" y="1335117"/>
          <a:ext cx="1395017" cy="13950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F98DA3-D2D7-45C4-9E6F-EAED375B7D3D}">
      <dsp:nvSpPr>
        <dsp:cNvPr id="0" name=""/>
        <dsp:cNvSpPr/>
      </dsp:nvSpPr>
      <dsp:spPr>
        <a:xfrm>
          <a:off x="4733072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Hybridizations</a:t>
          </a:r>
          <a:endParaRPr lang="de-DE" sz="1600" b="1" kern="1200" dirty="0"/>
        </a:p>
      </dsp:txBody>
      <dsp:txXfrm>
        <a:off x="4919219" y="1567806"/>
        <a:ext cx="929847" cy="929884"/>
      </dsp:txXfrm>
    </dsp:sp>
    <dsp:sp modelId="{1563237E-71E2-4734-B965-94E9EB34F3B8}">
      <dsp:nvSpPr>
        <dsp:cNvPr id="0" name=""/>
        <dsp:cNvSpPr/>
      </dsp:nvSpPr>
      <dsp:spPr>
        <a:xfrm rot="2700000">
          <a:off x="3244883" y="1335117"/>
          <a:ext cx="1395017" cy="13950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2B34E0-0682-42B9-8DF1-FEA5E496AB39}">
      <dsp:nvSpPr>
        <dsp:cNvPr id="0" name=""/>
        <dsp:cNvSpPr/>
      </dsp:nvSpPr>
      <dsp:spPr>
        <a:xfrm>
          <a:off x="3291764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Samples</a:t>
          </a:r>
          <a:endParaRPr lang="de-DE" sz="1600" b="1" kern="1200" dirty="0"/>
        </a:p>
      </dsp:txBody>
      <dsp:txXfrm>
        <a:off x="3477024" y="1567806"/>
        <a:ext cx="929847" cy="929884"/>
      </dsp:txXfrm>
    </dsp:sp>
    <dsp:sp modelId="{724575AB-2311-4D8C-AC99-979601A402C3}">
      <dsp:nvSpPr>
        <dsp:cNvPr id="0" name=""/>
        <dsp:cNvSpPr/>
      </dsp:nvSpPr>
      <dsp:spPr>
        <a:xfrm rot="2700000">
          <a:off x="1803575" y="1335117"/>
          <a:ext cx="1395017" cy="13950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9F3176-62EA-4E1D-A470-A0954D2535D2}">
      <dsp:nvSpPr>
        <dsp:cNvPr id="0" name=""/>
        <dsp:cNvSpPr/>
      </dsp:nvSpPr>
      <dsp:spPr>
        <a:xfrm>
          <a:off x="1850456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Array design</a:t>
          </a:r>
          <a:endParaRPr lang="de-DE" sz="1600" b="1" kern="1200" dirty="0"/>
        </a:p>
      </dsp:txBody>
      <dsp:txXfrm>
        <a:off x="2035717" y="1567806"/>
        <a:ext cx="929847" cy="929884"/>
      </dsp:txXfrm>
    </dsp:sp>
    <dsp:sp modelId="{7D5B2E78-B49A-4352-94A6-A5A493F85305}">
      <dsp:nvSpPr>
        <dsp:cNvPr id="0" name=""/>
        <dsp:cNvSpPr/>
      </dsp:nvSpPr>
      <dsp:spPr>
        <a:xfrm rot="2700000">
          <a:off x="362267" y="1335117"/>
          <a:ext cx="1395017" cy="139501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FBCF7E-5E03-4F00-ABB4-154DB5C669E6}">
      <dsp:nvSpPr>
        <dsp:cNvPr id="0" name=""/>
        <dsp:cNvSpPr/>
      </dsp:nvSpPr>
      <dsp:spPr>
        <a:xfrm>
          <a:off x="408262" y="1381780"/>
          <a:ext cx="1302140" cy="13019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Experi</a:t>
          </a:r>
          <a:r>
            <a:rPr lang="de-DE" sz="1600" b="1" kern="1200" dirty="0" smtClean="0"/>
            <a:t>-mental design</a:t>
          </a:r>
          <a:endParaRPr lang="de-DE" sz="1600" b="1" kern="1200" dirty="0"/>
        </a:p>
      </dsp:txBody>
      <dsp:txXfrm>
        <a:off x="594409" y="1567806"/>
        <a:ext cx="929847" cy="9298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4EA88-FCEF-4906-B576-1E93A6C1431E}">
      <dsp:nvSpPr>
        <dsp:cNvPr id="0" name=""/>
        <dsp:cNvSpPr/>
      </dsp:nvSpPr>
      <dsp:spPr>
        <a:xfrm>
          <a:off x="1787357" y="621044"/>
          <a:ext cx="4140553" cy="414055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9026D1-525C-4AF7-A1BC-2E4502526F85}">
      <dsp:nvSpPr>
        <dsp:cNvPr id="0" name=""/>
        <dsp:cNvSpPr/>
      </dsp:nvSpPr>
      <dsp:spPr>
        <a:xfrm>
          <a:off x="1787357" y="621044"/>
          <a:ext cx="4140553" cy="414055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A04025-1B42-4EF0-99B5-2D14FCF559EF}">
      <dsp:nvSpPr>
        <dsp:cNvPr id="0" name=""/>
        <dsp:cNvSpPr/>
      </dsp:nvSpPr>
      <dsp:spPr>
        <a:xfrm>
          <a:off x="1787357" y="621044"/>
          <a:ext cx="4140553" cy="414055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8C4F9E-8E58-42E6-B590-A2129F03150C}">
      <dsp:nvSpPr>
        <dsp:cNvPr id="0" name=""/>
        <dsp:cNvSpPr/>
      </dsp:nvSpPr>
      <dsp:spPr>
        <a:xfrm>
          <a:off x="1787357" y="621044"/>
          <a:ext cx="4140553" cy="414055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5F389F-F090-447E-A484-DAD8AE53E2F2}">
      <dsp:nvSpPr>
        <dsp:cNvPr id="0" name=""/>
        <dsp:cNvSpPr/>
      </dsp:nvSpPr>
      <dsp:spPr>
        <a:xfrm>
          <a:off x="2904527" y="1738214"/>
          <a:ext cx="1906213" cy="19062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Experimental design</a:t>
          </a:r>
          <a:endParaRPr lang="de-DE" sz="1600" kern="1200" dirty="0"/>
        </a:p>
      </dsp:txBody>
      <dsp:txXfrm>
        <a:off x="3183685" y="2017372"/>
        <a:ext cx="1347897" cy="1347897"/>
      </dsp:txXfrm>
    </dsp:sp>
    <dsp:sp modelId="{2347F076-CFCE-422A-99B2-A226DA55D141}">
      <dsp:nvSpPr>
        <dsp:cNvPr id="0" name=""/>
        <dsp:cNvSpPr/>
      </dsp:nvSpPr>
      <dsp:spPr>
        <a:xfrm>
          <a:off x="3190459" y="1906"/>
          <a:ext cx="1334349" cy="13343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contact </a:t>
          </a:r>
          <a:r>
            <a:rPr lang="en-US" sz="1600" kern="1200" dirty="0" err="1" smtClean="0"/>
            <a:t>informa-tion</a:t>
          </a:r>
          <a:endParaRPr lang="de-DE" sz="1600" kern="1200" dirty="0" smtClean="0"/>
        </a:p>
      </dsp:txBody>
      <dsp:txXfrm>
        <a:off x="3385870" y="197317"/>
        <a:ext cx="943527" cy="943527"/>
      </dsp:txXfrm>
    </dsp:sp>
    <dsp:sp modelId="{6F27CB21-88EF-4DF5-9AFC-1A6D2C62D2E0}">
      <dsp:nvSpPr>
        <dsp:cNvPr id="0" name=""/>
        <dsp:cNvSpPr/>
      </dsp:nvSpPr>
      <dsp:spPr>
        <a:xfrm>
          <a:off x="5212699" y="2024146"/>
          <a:ext cx="1334349" cy="13343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design </a:t>
          </a:r>
          <a:r>
            <a:rPr lang="de-DE" sz="1600" kern="1200" dirty="0" smtClean="0"/>
            <a:t>type</a:t>
          </a:r>
          <a:endParaRPr lang="de-DE" sz="1600" kern="1200" dirty="0"/>
        </a:p>
      </dsp:txBody>
      <dsp:txXfrm>
        <a:off x="5408110" y="2219557"/>
        <a:ext cx="943527" cy="943527"/>
      </dsp:txXfrm>
    </dsp:sp>
    <dsp:sp modelId="{12D98A8A-620F-4D1E-A322-A8367A2BFB65}">
      <dsp:nvSpPr>
        <dsp:cNvPr id="0" name=""/>
        <dsp:cNvSpPr/>
      </dsp:nvSpPr>
      <dsp:spPr>
        <a:xfrm>
          <a:off x="3190459" y="4046386"/>
          <a:ext cx="1334349" cy="13343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experi</a:t>
          </a:r>
          <a:r>
            <a:rPr lang="de-DE" sz="1600" kern="1200" dirty="0" smtClean="0"/>
            <a:t>-mental </a:t>
          </a:r>
          <a:r>
            <a:rPr lang="de-DE" sz="1600" kern="1200" dirty="0" smtClean="0"/>
            <a:t>variables</a:t>
          </a:r>
          <a:endParaRPr lang="de-DE" sz="1300" kern="1200" dirty="0"/>
        </a:p>
      </dsp:txBody>
      <dsp:txXfrm>
        <a:off x="3385870" y="4241797"/>
        <a:ext cx="943527" cy="943527"/>
      </dsp:txXfrm>
    </dsp:sp>
    <dsp:sp modelId="{6B0A4B02-6D3F-4199-8A5A-1F4D0DDB448C}">
      <dsp:nvSpPr>
        <dsp:cNvPr id="0" name=""/>
        <dsp:cNvSpPr/>
      </dsp:nvSpPr>
      <dsp:spPr>
        <a:xfrm>
          <a:off x="1168219" y="2024146"/>
          <a:ext cx="1334349" cy="13343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single</a:t>
          </a:r>
          <a:r>
            <a:rPr lang="de-DE" sz="1600" kern="1200" dirty="0" smtClean="0"/>
            <a:t>/ multiple </a:t>
          </a:r>
          <a:r>
            <a:rPr lang="de-DE" sz="1600" kern="1200" dirty="0" err="1" smtClean="0"/>
            <a:t>hybridi-sations</a:t>
          </a:r>
          <a:endParaRPr lang="de-DE" sz="1300" kern="1200" dirty="0"/>
        </a:p>
      </dsp:txBody>
      <dsp:txXfrm>
        <a:off x="1363630" y="2219557"/>
        <a:ext cx="943527" cy="94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Kreisprozess"/>
  <dgm:desc val="Wird verwendet, um sequenzielle Schritte in einem Prozess darzustellen. Auf 11 Formen der Ebene 1 mit unbeschränkter Anzahl von Formen der Ebene 2 beschränkt. Dies eignet sich am besten für kleine Textmengen. Nicht verwendeter Text wird nicht angezeigt, ist aber weiterhin verfügbar, wenn Sie das Layout wechseln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Kreisprozess"/>
  <dgm:desc val="Wird verwendet, um sequenzielle Schritte in einem Prozess darzustellen. Auf 11 Formen der Ebene 1 mit unbeschränkter Anzahl von Formen der Ebene 2 beschränkt. Dies eignet sich am besten für kleine Textmengen. Nicht verwendeter Text wird nicht angezeigt, ist aber weiterhin verfügbar, wenn Sie das Layout wechseln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1C3F1-974F-C84F-8BBF-F488472C52F5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BDF85-4E50-A849-976A-52FFCD08D5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0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gital_preservati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igital_Curation_Centre#cite_note-paper-1" TargetMode="External"/><Relationship Id="rId5" Type="http://schemas.openxmlformats.org/officeDocument/2006/relationships/hyperlink" Target="https://en.wikipedia.org/wiki/United_Kingdom" TargetMode="External"/><Relationship Id="rId4" Type="http://schemas.openxmlformats.org/officeDocument/2006/relationships/hyperlink" Target="https://en.wikipedia.org/wiki/Digital_curation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gital_preservati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igital_Curation_Centre#cite_note-paper-1" TargetMode="External"/><Relationship Id="rId5" Type="http://schemas.openxmlformats.org/officeDocument/2006/relationships/hyperlink" Target="https://en.wikipedia.org/wiki/United_Kingdom" TargetMode="External"/><Relationship Id="rId4" Type="http://schemas.openxmlformats.org/officeDocument/2006/relationships/hyperlink" Target="https://en.wikipedia.org/wiki/Digital_curation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gital_preservati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igital_Curation_Centre#cite_note-paper-1" TargetMode="External"/><Relationship Id="rId5" Type="http://schemas.openxmlformats.org/officeDocument/2006/relationships/hyperlink" Target="https://en.wikipedia.org/wiki/United_Kingdom" TargetMode="External"/><Relationship Id="rId4" Type="http://schemas.openxmlformats.org/officeDocument/2006/relationships/hyperlink" Target="https://en.wikipedia.org/wiki/Digital_curatio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Curation Centre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was established to help solve the extensive challenges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igital preservation"/>
              </a:rPr>
              <a:t>digital preservation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igital curation"/>
              </a:rPr>
              <a:t>digital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igital curation"/>
              </a:rPr>
              <a:t>curation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lead research, development, advice, and support services for higher education institutions in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nited Kingdom"/>
              </a:rPr>
              <a:t>United Kingdom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[1]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Curation Centre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was established to help solve the extensive challenges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igital preservation"/>
              </a:rPr>
              <a:t>digital preservation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igital curation"/>
              </a:rPr>
              <a:t>digital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igital curation"/>
              </a:rPr>
              <a:t>curation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lead research, development, advice, and support services for higher education institutions in the 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nited Kingdom"/>
              </a:rPr>
              <a:t>United Kingdom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[1]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Curation Centre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was established to help solve the extensive challenges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igital preservation"/>
              </a:rPr>
              <a:t>digital preservation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igital curation"/>
              </a:rPr>
              <a:t>digital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igital curation"/>
              </a:rPr>
              <a:t>curation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lead research, development, advice, and support services for higher education institutions in the 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nited Kingdom"/>
              </a:rPr>
              <a:t>United Kingdom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[1]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BDF85-4E50-A849-976A-52FFCD08D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5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0988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1388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192314" y="6246815"/>
            <a:ext cx="1734033" cy="410036"/>
            <a:chOff x="9345716" y="6130926"/>
            <a:chExt cx="2311642" cy="536575"/>
          </a:xfrm>
        </p:grpSpPr>
        <p:pic>
          <p:nvPicPr>
            <p:cNvPr id="6" name="Bild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Bild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400110"/>
          </a:xfrm>
        </p:spPr>
        <p:txBody>
          <a:bodyPr t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DE" sz="2600" b="0" i="0" kern="1200" baseline="0" dirty="0" smtClean="0">
                <a:solidFill>
                  <a:srgbClr val="B61001"/>
                </a:solidFill>
                <a:latin typeface="Source Sans Pro Bold" charset="0"/>
                <a:ea typeface="+mj-ea"/>
                <a:cs typeface="Lucida San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6"/>
          </p:nvPr>
        </p:nvSpPr>
        <p:spPr>
          <a:xfrm>
            <a:off x="446728" y="1540042"/>
            <a:ext cx="8404558" cy="4379084"/>
          </a:xfrm>
        </p:spPr>
        <p:txBody>
          <a:bodyPr tIns="0" bIns="0" numCol="2">
            <a:normAutofit/>
          </a:bodyPr>
          <a:lstStyle>
            <a:lvl1pPr marL="0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rgbClr val="C00000"/>
                </a:solidFill>
                <a:latin typeface="Source Sans Pro" charset="0"/>
                <a:cs typeface="Lucida Sans"/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373129" y="6246815"/>
            <a:ext cx="770071" cy="365125"/>
          </a:xfrm>
        </p:spPr>
        <p:txBody>
          <a:bodyPr/>
          <a:lstStyle>
            <a:lvl1pPr algn="l">
              <a:defRPr sz="1400">
                <a:solidFill>
                  <a:srgbClr val="B61001"/>
                </a:solidFill>
                <a:latin typeface="Source Sans Pro Bold" charset="0"/>
              </a:defRPr>
            </a:lvl1pPr>
          </a:lstStyle>
          <a:p>
            <a:fld id="{46F64F24-131C-F545-953F-5975252715F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2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1"/>
          <p:cNvGrpSpPr/>
          <p:nvPr userDrawn="1"/>
        </p:nvGrpSpPr>
        <p:grpSpPr>
          <a:xfrm>
            <a:off x="6301962" y="5082050"/>
            <a:ext cx="2311642" cy="536575"/>
            <a:chOff x="9345716" y="6130926"/>
            <a:chExt cx="2311642" cy="536575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45716" y="6163270"/>
              <a:ext cx="1308483" cy="43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87187" y="6130926"/>
              <a:ext cx="770171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31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7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4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9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311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7B4C-3CE8-4780-9573-5566FEA27EAF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7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47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26D4-3A00-4020-B832-734A3243A2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hyperlink" Target="https://acdbio.com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3" t="33453" r="15347" b="16448"/>
          <a:stretch/>
        </p:blipFill>
        <p:spPr bwMode="auto">
          <a:xfrm>
            <a:off x="18243" y="1634011"/>
            <a:ext cx="9109105" cy="445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52580" y="354761"/>
            <a:ext cx="9650748" cy="1010543"/>
          </a:xfrm>
        </p:spPr>
        <p:txBody>
          <a:bodyPr>
            <a:noAutofit/>
          </a:bodyPr>
          <a:lstStyle/>
          <a:p>
            <a:r>
              <a:rPr lang="en-US" sz="3200" dirty="0"/>
              <a:t>MIBBI - Minimum Information for Biological </a:t>
            </a:r>
            <a:r>
              <a:rPr lang="en-US" sz="3200" dirty="0" smtClean="0"/>
              <a:t>and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/>
              <a:t>Biomedical Investigations</a:t>
            </a:r>
            <a:endParaRPr lang="de-DE" sz="3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24566" y="5553902"/>
            <a:ext cx="8496458" cy="110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ts val="1800"/>
              </a:spcAft>
              <a:buFont typeface="Arial"/>
              <a:buNone/>
              <a:defRPr lang="de-DE" sz="1800" b="0" i="0" kern="1200" spc="0" baseline="0" dirty="0" smtClean="0">
                <a:solidFill>
                  <a:srgbClr val="131313"/>
                </a:solidFill>
                <a:latin typeface="Source Sans Pro" charset="0"/>
                <a:ea typeface="+mn-ea"/>
                <a:cs typeface="Lucida Sans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+mn-lt"/>
              </a:rPr>
              <a:t>26</a:t>
            </a:r>
            <a:r>
              <a:rPr lang="en-US" b="1" baseline="30000" dirty="0" smtClean="0">
                <a:latin typeface="+mn-lt"/>
              </a:rPr>
              <a:t>th</a:t>
            </a:r>
            <a:r>
              <a:rPr lang="en-US" b="1" dirty="0" smtClean="0">
                <a:latin typeface="+mn-lt"/>
              </a:rPr>
              <a:t> – 28</a:t>
            </a:r>
            <a:r>
              <a:rPr lang="en-US" b="1" baseline="30000" dirty="0" smtClean="0">
                <a:latin typeface="+mn-lt"/>
              </a:rPr>
              <a:t>th</a:t>
            </a:r>
            <a:r>
              <a:rPr lang="en-US" b="1" dirty="0" smtClean="0">
                <a:latin typeface="+mn-lt"/>
              </a:rPr>
              <a:t> November 2018</a:t>
            </a:r>
          </a:p>
          <a:p>
            <a:r>
              <a:rPr lang="de-DE" sz="1400" dirty="0">
                <a:latin typeface="+mn-lt"/>
              </a:rPr>
              <a:t>St. </a:t>
            </a:r>
            <a:r>
              <a:rPr lang="de-DE" sz="1400" dirty="0" err="1">
                <a:latin typeface="+mn-lt"/>
              </a:rPr>
              <a:t>Bonifatiuskloster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smtClean="0">
                <a:latin typeface="+mn-lt"/>
              </a:rPr>
              <a:t>Hünfeld; Klosterstraße 5; </a:t>
            </a:r>
            <a:r>
              <a:rPr lang="de-DE" sz="1400" dirty="0">
                <a:latin typeface="+mn-lt"/>
              </a:rPr>
              <a:t>D-36088 Hünfeld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00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MISFISHIE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94387999"/>
              </p:ext>
            </p:extLst>
          </p:nvPr>
        </p:nvGraphicFramePr>
        <p:xfrm>
          <a:off x="-290910" y="1064530"/>
          <a:ext cx="7715269" cy="538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6"/>
          <p:cNvSpPr/>
          <p:nvPr/>
        </p:nvSpPr>
        <p:spPr>
          <a:xfrm>
            <a:off x="3609988" y="334563"/>
            <a:ext cx="5221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umber of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reporters in the hybridization or stain &amp; specific details about the detection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method how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reporters were designed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produced or the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31189" y="3434881"/>
            <a:ext cx="3849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protocol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used to produce the hybridization or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IHC, e.g. buffer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temperature, post-wash conditions, etc. </a:t>
            </a:r>
          </a:p>
        </p:txBody>
      </p:sp>
      <p:sp>
        <p:nvSpPr>
          <p:cNvPr id="6" name="Rechteck 5"/>
          <p:cNvSpPr/>
          <p:nvPr/>
        </p:nvSpPr>
        <p:spPr>
          <a:xfrm>
            <a:off x="752282" y="6156106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nature of both positive and negative tissue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 reporter controls</a:t>
            </a:r>
          </a:p>
        </p:txBody>
      </p:sp>
    </p:spTree>
    <p:extLst>
      <p:ext uri="{BB962C8B-B14F-4D97-AF65-F5344CB8AC3E}">
        <p14:creationId xmlns:p14="http://schemas.microsoft.com/office/powerpoint/2010/main" val="24329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MISFISHIE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819940713"/>
              </p:ext>
            </p:extLst>
          </p:nvPr>
        </p:nvGraphicFramePr>
        <p:xfrm>
          <a:off x="77586" y="1310194"/>
          <a:ext cx="7715269" cy="538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hteck 11"/>
          <p:cNvSpPr/>
          <p:nvPr/>
        </p:nvSpPr>
        <p:spPr>
          <a:xfrm>
            <a:off x="5282081" y="1299191"/>
            <a:ext cx="3849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Sufficient resolution to allow independent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characterization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Provided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a standard file format (e.g., JPEG, PNG, GIF, TIFF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Named or tagged with the reporter and specimen that they represent</a:t>
            </a:r>
          </a:p>
        </p:txBody>
      </p:sp>
      <p:sp>
        <p:nvSpPr>
          <p:cNvPr id="14" name="Rechteck 13"/>
          <p:cNvSpPr/>
          <p:nvPr/>
        </p:nvSpPr>
        <p:spPr>
          <a:xfrm>
            <a:off x="348768" y="5575255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fluorescent wavelength,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microscope settings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MISFISHIE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802848377"/>
              </p:ext>
            </p:extLst>
          </p:nvPr>
        </p:nvGraphicFramePr>
        <p:xfrm>
          <a:off x="-290910" y="1064530"/>
          <a:ext cx="7715269" cy="538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hteck 4"/>
          <p:cNvSpPr/>
          <p:nvPr/>
        </p:nvSpPr>
        <p:spPr>
          <a:xfrm>
            <a:off x="5431189" y="3134625"/>
            <a:ext cx="3849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present, absent, or equivocal for evaluating IHC stains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Important: clear definition of the used scales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(independent investigators understand &amp; apply the same criteria)</a:t>
            </a:r>
          </a:p>
        </p:txBody>
      </p:sp>
    </p:spTree>
    <p:extLst>
      <p:ext uri="{BB962C8B-B14F-4D97-AF65-F5344CB8AC3E}">
        <p14:creationId xmlns:p14="http://schemas.microsoft.com/office/powerpoint/2010/main" val="21240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MISFISHIE -Checklist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4" y="985697"/>
            <a:ext cx="5874041" cy="58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MIAME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61" y="298166"/>
            <a:ext cx="2422597" cy="69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047132304"/>
              </p:ext>
            </p:extLst>
          </p:nvPr>
        </p:nvGraphicFramePr>
        <p:xfrm>
          <a:off x="0" y="2351314"/>
          <a:ext cx="9037121" cy="406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hteck 5"/>
          <p:cNvSpPr/>
          <p:nvPr/>
        </p:nvSpPr>
        <p:spPr>
          <a:xfrm>
            <a:off x="480950" y="1612650"/>
            <a:ext cx="83162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Guidelines </a:t>
            </a:r>
            <a:r>
              <a:rPr lang="en-US" dirty="0"/>
              <a:t>describe information that needs to be provided to enable the interpretation of the results of a microarray-based </a:t>
            </a:r>
            <a:r>
              <a:rPr lang="en-US" dirty="0" smtClean="0"/>
              <a:t>experiment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most scientific journals have adopted MIAME guidelines as a requirement for publishing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MIAME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502210547"/>
              </p:ext>
            </p:extLst>
          </p:nvPr>
        </p:nvGraphicFramePr>
        <p:xfrm>
          <a:off x="-522926" y="1064530"/>
          <a:ext cx="7715269" cy="538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hteck 12"/>
          <p:cNvSpPr/>
          <p:nvPr/>
        </p:nvSpPr>
        <p:spPr>
          <a:xfrm>
            <a:off x="5295729" y="2420784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comparison of normal vs.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diseased tissue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23892" y="5862398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time; dose; genetic variation; response to a treatment or compound</a:t>
            </a:r>
          </a:p>
        </p:txBody>
      </p:sp>
    </p:spTree>
    <p:extLst>
      <p:ext uri="{BB962C8B-B14F-4D97-AF65-F5344CB8AC3E}">
        <p14:creationId xmlns:p14="http://schemas.microsoft.com/office/powerpoint/2010/main" val="18316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MIAME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944796859"/>
              </p:ext>
            </p:extLst>
          </p:nvPr>
        </p:nvGraphicFramePr>
        <p:xfrm>
          <a:off x="-522926" y="1064530"/>
          <a:ext cx="7715269" cy="538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hteck 12"/>
          <p:cNvSpPr/>
          <p:nvPr/>
        </p:nvSpPr>
        <p:spPr>
          <a:xfrm>
            <a:off x="3773764" y="730919"/>
            <a:ext cx="3849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array design name ; platform type; array provider;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etc.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540393" y="3929713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element type unique ID; single or double stranded; element (spot) dimensions</a:t>
            </a:r>
          </a:p>
        </p:txBody>
      </p:sp>
      <p:sp>
        <p:nvSpPr>
          <p:cNvPr id="6" name="Rechteck 5"/>
          <p:cNvSpPr/>
          <p:nvPr/>
        </p:nvSpPr>
        <p:spPr>
          <a:xfrm>
            <a:off x="588532" y="6079662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sequence accession number in DDBJ/EMBL/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GenBank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; sequence itself</a:t>
            </a:r>
          </a:p>
        </p:txBody>
      </p:sp>
    </p:spTree>
    <p:extLst>
      <p:ext uri="{BB962C8B-B14F-4D97-AF65-F5344CB8AC3E}">
        <p14:creationId xmlns:p14="http://schemas.microsoft.com/office/powerpoint/2010/main" val="32439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MIAME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42121676"/>
              </p:ext>
            </p:extLst>
          </p:nvPr>
        </p:nvGraphicFramePr>
        <p:xfrm>
          <a:off x="-522926" y="1064530"/>
          <a:ext cx="7715269" cy="538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hteck 12"/>
          <p:cNvSpPr/>
          <p:nvPr/>
        </p:nvSpPr>
        <p:spPr>
          <a:xfrm>
            <a:off x="3773764" y="730919"/>
            <a:ext cx="3849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organism (NCBI taxonomy); age, sex, treatment genetic manipulation; etc.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540393" y="3929713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extraction method; RNA, mRNA, or DNA; amplification (RNA polymerases, PCR)</a:t>
            </a:r>
          </a:p>
        </p:txBody>
      </p:sp>
      <p:sp>
        <p:nvSpPr>
          <p:cNvPr id="6" name="Rechteck 5"/>
          <p:cNvSpPr/>
          <p:nvPr/>
        </p:nvSpPr>
        <p:spPr>
          <a:xfrm>
            <a:off x="588532" y="6120606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amount of nucleic acids labeled; label used (e.g., A-Cy3, G-Cy5, 33P,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….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MIAME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893482442"/>
              </p:ext>
            </p:extLst>
          </p:nvPr>
        </p:nvGraphicFramePr>
        <p:xfrm>
          <a:off x="-140782" y="259308"/>
          <a:ext cx="8616042" cy="618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39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MIAME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469496089"/>
              </p:ext>
            </p:extLst>
          </p:nvPr>
        </p:nvGraphicFramePr>
        <p:xfrm>
          <a:off x="-522926" y="818866"/>
          <a:ext cx="7715269" cy="538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hteck 12"/>
          <p:cNvSpPr/>
          <p:nvPr/>
        </p:nvSpPr>
        <p:spPr>
          <a:xfrm>
            <a:off x="4080056" y="1069721"/>
            <a:ext cx="3849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Spiking,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houskeeping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genes; etc.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594958" y="3465722"/>
            <a:ext cx="3849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linear /non-linear regression;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ratio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statistics ; log(ratio) mean/median centering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30197" y="5994400"/>
            <a:ext cx="3849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position (the abstract coordinate on the array); control type (spiking,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normalization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negative, positive)</a:t>
            </a:r>
          </a:p>
        </p:txBody>
      </p:sp>
    </p:spTree>
    <p:extLst>
      <p:ext uri="{BB962C8B-B14F-4D97-AF65-F5344CB8AC3E}">
        <p14:creationId xmlns:p14="http://schemas.microsoft.com/office/powerpoint/2010/main" val="324394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369332"/>
          </a:xfrm>
        </p:spPr>
        <p:txBody>
          <a:bodyPr/>
          <a:lstStyle/>
          <a:p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MIBBI</a:t>
            </a:r>
            <a:endParaRPr lang="en-US" sz="2400" dirty="0"/>
          </a:p>
        </p:txBody>
      </p:sp>
      <p:sp>
        <p:nvSpPr>
          <p:cNvPr id="3" name="Rechteck 2"/>
          <p:cNvSpPr/>
          <p:nvPr/>
        </p:nvSpPr>
        <p:spPr>
          <a:xfrm>
            <a:off x="406996" y="1353167"/>
            <a:ext cx="82403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Made by the </a:t>
            </a:r>
            <a:r>
              <a:rPr lang="en-US" sz="2000" dirty="0"/>
              <a:t>Digital Curation Centre (DCC) </a:t>
            </a:r>
            <a:r>
              <a:rPr lang="en-US" sz="2000" dirty="0" smtClean="0"/>
              <a:t>(UK)</a:t>
            </a:r>
            <a:endParaRPr lang="en-US" sz="2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Solve extensive challenges of digital preservation </a:t>
            </a:r>
            <a:r>
              <a:rPr lang="en-US" sz="2000" dirty="0"/>
              <a:t>&amp;</a:t>
            </a:r>
            <a:r>
              <a:rPr lang="en-US" sz="2000" dirty="0" smtClean="0"/>
              <a:t> curation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Building </a:t>
            </a:r>
            <a:r>
              <a:rPr lang="en-US" sz="2000" dirty="0"/>
              <a:t>capability and skills for research data </a:t>
            </a:r>
            <a:r>
              <a:rPr lang="en-US" sz="2000" dirty="0" smtClean="0"/>
              <a:t>management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DCC </a:t>
            </a:r>
            <a:r>
              <a:rPr lang="en-US" sz="2000" dirty="0"/>
              <a:t>provides expert advice &amp;</a:t>
            </a:r>
            <a:r>
              <a:rPr lang="en-US" sz="2000" dirty="0" smtClean="0"/>
              <a:t> </a:t>
            </a:r>
            <a:r>
              <a:rPr lang="en-US" sz="2000" dirty="0"/>
              <a:t>practical help to </a:t>
            </a:r>
            <a:r>
              <a:rPr lang="en-US" sz="2000" dirty="0" smtClean="0"/>
              <a:t>researchers </a:t>
            </a:r>
            <a:r>
              <a:rPr lang="en-US" sz="2000" dirty="0"/>
              <a:t>wanting to store, manage, protect and share digital research </a:t>
            </a:r>
            <a:r>
              <a:rPr lang="en-US" sz="2000" dirty="0" smtClean="0"/>
              <a:t>data</a:t>
            </a: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9" y="2133220"/>
            <a:ext cx="2126757" cy="82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67559" y="2806403"/>
            <a:ext cx="1839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http://www.dcc.ac.uk/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2" y="5410178"/>
            <a:ext cx="2422597" cy="69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898634" y="5756263"/>
            <a:ext cx="115088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Conclusion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9317" y="1228543"/>
            <a:ext cx="441375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Advantages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other researchers </a:t>
            </a:r>
            <a:r>
              <a:rPr lang="en-US" dirty="0" smtClean="0"/>
              <a:t>can </a:t>
            </a:r>
            <a:r>
              <a:rPr lang="en-US" dirty="0"/>
              <a:t>compare </a:t>
            </a:r>
            <a:r>
              <a:rPr lang="en-US" dirty="0" smtClean="0"/>
              <a:t>and combine experiments </a:t>
            </a:r>
            <a:r>
              <a:rPr lang="en-US" dirty="0"/>
              <a:t>with their own data, </a:t>
            </a:r>
            <a:r>
              <a:rPr lang="en-US" dirty="0" smtClean="0"/>
              <a:t>or </a:t>
            </a:r>
            <a:r>
              <a:rPr lang="en-US" dirty="0"/>
              <a:t>test new </a:t>
            </a:r>
            <a:r>
              <a:rPr lang="en-US" dirty="0" smtClean="0"/>
              <a:t>methods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Data is available </a:t>
            </a:r>
            <a:r>
              <a:rPr lang="en-US" dirty="0"/>
              <a:t>in a way that makes these data usable </a:t>
            </a:r>
            <a:r>
              <a:rPr lang="en-US" dirty="0" smtClean="0"/>
              <a:t>for others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data are accessible </a:t>
            </a:r>
            <a:r>
              <a:rPr lang="en-US" dirty="0"/>
              <a:t>to </a:t>
            </a:r>
            <a:r>
              <a:rPr lang="en-US" dirty="0" smtClean="0"/>
              <a:t>everybody regardless </a:t>
            </a:r>
            <a:r>
              <a:rPr lang="en-US" dirty="0"/>
              <a:t>of whether they are experts in </a:t>
            </a:r>
            <a:r>
              <a:rPr lang="en-US" dirty="0" smtClean="0"/>
              <a:t>the experiment analysis or not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build secondary </a:t>
            </a:r>
            <a:r>
              <a:rPr lang="en-US" dirty="0" smtClean="0"/>
              <a:t>databases</a:t>
            </a:r>
            <a:r>
              <a:rPr lang="en-US" dirty="0"/>
              <a:t>, such as </a:t>
            </a:r>
            <a:r>
              <a:rPr lang="en-US" dirty="0" smtClean="0"/>
              <a:t>GENEVESTIGATOR, ONCOMINE, </a:t>
            </a:r>
            <a:r>
              <a:rPr lang="en-US" dirty="0" err="1" smtClean="0"/>
              <a:t>ArrayExpress</a:t>
            </a:r>
            <a:r>
              <a:rPr lang="en-US" dirty="0" smtClean="0"/>
              <a:t> </a:t>
            </a:r>
            <a:r>
              <a:rPr lang="en-US" dirty="0"/>
              <a:t>Gene </a:t>
            </a:r>
            <a:r>
              <a:rPr lang="en-US" dirty="0" err="1" smtClean="0"/>
              <a:t>ExpressionAtlas</a:t>
            </a:r>
            <a:endParaRPr lang="en-US" dirty="0" smtClean="0"/>
          </a:p>
        </p:txBody>
      </p:sp>
      <p:sp>
        <p:nvSpPr>
          <p:cNvPr id="6" name="Rechteck 5"/>
          <p:cNvSpPr/>
          <p:nvPr/>
        </p:nvSpPr>
        <p:spPr>
          <a:xfrm>
            <a:off x="4554031" y="1186159"/>
            <a:ext cx="443984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Disadvantages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Implementing </a:t>
            </a:r>
            <a:r>
              <a:rPr lang="en-US" dirty="0" smtClean="0"/>
              <a:t>MIBBI </a:t>
            </a:r>
            <a:r>
              <a:rPr lang="en-US" dirty="0"/>
              <a:t>requirements has </a:t>
            </a:r>
            <a:r>
              <a:rPr lang="en-US" dirty="0" smtClean="0"/>
              <a:t>turned out </a:t>
            </a:r>
            <a:r>
              <a:rPr lang="en-US" dirty="0"/>
              <a:t>to be </a:t>
            </a:r>
            <a:r>
              <a:rPr lang="en-US" dirty="0" smtClean="0"/>
              <a:t>challenging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standard </a:t>
            </a:r>
            <a:r>
              <a:rPr lang="en-US" sz="2000" dirty="0"/>
              <a:t>computer-readable</a:t>
            </a:r>
            <a:r>
              <a:rPr lang="en-US" dirty="0"/>
              <a:t> </a:t>
            </a:r>
            <a:r>
              <a:rPr lang="en-US" dirty="0" smtClean="0"/>
              <a:t>format is still missing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55" y="1074890"/>
            <a:ext cx="751364" cy="75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71" y="985018"/>
            <a:ext cx="751364" cy="7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6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Other platforms &amp; sources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90" y="1238103"/>
            <a:ext cx="8658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Genomics</a:t>
            </a:r>
            <a:r>
              <a:rPr lang="de-DE" dirty="0"/>
              <a:t> </a:t>
            </a:r>
            <a:r>
              <a:rPr lang="de-DE" dirty="0" smtClean="0"/>
              <a:t>Experiment (</a:t>
            </a:r>
            <a:r>
              <a:rPr lang="de-DE" dirty="0" err="1" smtClean="0"/>
              <a:t>FuGE</a:t>
            </a:r>
            <a:r>
              <a:rPr lang="de-DE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dirty="0" err="1"/>
              <a:t>object-oriented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smtClean="0"/>
              <a:t>, </a:t>
            </a:r>
            <a:r>
              <a:rPr lang="en-US" dirty="0" smtClean="0"/>
              <a:t>capturing </a:t>
            </a:r>
            <a:r>
              <a:rPr lang="en-US" dirty="0"/>
              <a:t>of (meta)data in a consistent manner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8390" y="2205753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Reporting Structure for Biological Investigations (RSBI</a:t>
            </a:r>
            <a:r>
              <a:rPr lang="en-US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foundational lingua franca for standards projects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68390" y="3173403"/>
            <a:ext cx="8424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Ontology for Biomedical Investigations (</a:t>
            </a:r>
            <a:r>
              <a:rPr lang="en-US" dirty="0" smtClean="0"/>
              <a:t>OBI)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/>
              <a:t> broad-scope ontology providing a self-compatible set of terms </a:t>
            </a:r>
            <a:r>
              <a:rPr lang="en-US" dirty="0" smtClean="0"/>
              <a:t>to </a:t>
            </a:r>
            <a:r>
              <a:rPr lang="en-US" dirty="0"/>
              <a:t>describe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biological </a:t>
            </a:r>
            <a:r>
              <a:rPr lang="en-US" dirty="0"/>
              <a:t>and medical studies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68390" y="4418052"/>
            <a:ext cx="8647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Open Biomedical </a:t>
            </a:r>
            <a:r>
              <a:rPr lang="de-DE" dirty="0" err="1"/>
              <a:t>Ontologies</a:t>
            </a:r>
            <a:r>
              <a:rPr lang="de-DE" dirty="0"/>
              <a:t> (OBO</a:t>
            </a:r>
            <a:r>
              <a:rPr lang="de-DE" dirty="0" smtClean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de-DE" dirty="0" smtClean="0"/>
              <a:t> </a:t>
            </a:r>
            <a:r>
              <a:rPr lang="en-US" dirty="0"/>
              <a:t>coordinates the development of a set of ‘gold-standard reference ontologies’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84" y="5431809"/>
            <a:ext cx="3858036" cy="118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4279" y="2805963"/>
            <a:ext cx="7697337" cy="1231106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Thank you for your attention</a:t>
            </a:r>
            <a:r>
              <a:rPr lang="en-US" sz="4000" dirty="0">
                <a:solidFill>
                  <a:srgbClr val="C00000"/>
                </a:solidFill>
              </a:rPr>
              <a:t/>
            </a:r>
            <a:br>
              <a:rPr lang="en-US" sz="4000" dirty="0">
                <a:solidFill>
                  <a:srgbClr val="C00000"/>
                </a:solidFill>
              </a:rPr>
            </a:b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369332"/>
          </a:xfrm>
        </p:spPr>
        <p:txBody>
          <a:bodyPr/>
          <a:lstStyle/>
          <a:p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C00000"/>
                </a:solidFill>
              </a:rPr>
              <a:t>MIBBI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06996" y="1353167"/>
            <a:ext cx="873700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40 checklists of Minimum Information for various biological disciplines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		</a:t>
            </a:r>
            <a:r>
              <a:rPr lang="en-US" sz="2800" b="1" dirty="0" smtClean="0"/>
              <a:t>Metadata Standards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US" sz="1050" dirty="0" smtClean="0"/>
          </a:p>
          <a:p>
            <a:pPr marL="355600" indent="-3556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Minimum </a:t>
            </a:r>
            <a:r>
              <a:rPr lang="en-US" sz="2000" dirty="0"/>
              <a:t>Information Specification For In Situ Hybridization </a:t>
            </a:r>
            <a:r>
              <a:rPr lang="en-US" sz="2000" dirty="0" smtClean="0"/>
              <a:t>and Immunohistochemistry </a:t>
            </a:r>
            <a:r>
              <a:rPr lang="en-US" sz="2000" dirty="0"/>
              <a:t>Experiments </a:t>
            </a:r>
            <a:r>
              <a:rPr lang="en-US" sz="2000" b="1" dirty="0">
                <a:solidFill>
                  <a:srgbClr val="C00000"/>
                </a:solidFill>
              </a:rPr>
              <a:t>(MISFISHIE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Minimum </a:t>
            </a:r>
            <a:r>
              <a:rPr lang="en-US" sz="2000" dirty="0"/>
              <a:t>Information about a Genotyping Experiment 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MIGen</a:t>
            </a:r>
            <a:r>
              <a:rPr lang="en-US" sz="2000" b="1" dirty="0">
                <a:solidFill>
                  <a:srgbClr val="C00000"/>
                </a:solidFill>
              </a:rPr>
              <a:t>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Minimum </a:t>
            </a:r>
            <a:r>
              <a:rPr lang="en-US" sz="2000" dirty="0"/>
              <a:t>Information about a Flow Cytometry Experiment 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</a:rPr>
              <a:t>MIFlowCyt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Minimum </a:t>
            </a:r>
            <a:r>
              <a:rPr lang="en-US" sz="2000" dirty="0"/>
              <a:t>Information About a Proteomics Experiment </a:t>
            </a:r>
            <a:r>
              <a:rPr lang="en-US" sz="2000" b="1" dirty="0">
                <a:solidFill>
                  <a:srgbClr val="C00000"/>
                </a:solidFill>
              </a:rPr>
              <a:t>(MIAPE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Minimum information about a microarray experiment </a:t>
            </a:r>
            <a:r>
              <a:rPr lang="en-US" sz="2000" b="1" dirty="0">
                <a:solidFill>
                  <a:srgbClr val="C00000"/>
                </a:solidFill>
              </a:rPr>
              <a:t>(MIAME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Minimum Information About an RNAi Experiment </a:t>
            </a:r>
            <a:r>
              <a:rPr lang="en-US" sz="2000" b="1" dirty="0" smtClean="0">
                <a:solidFill>
                  <a:srgbClr val="C00000"/>
                </a:solidFill>
              </a:rPr>
              <a:t>(MIARE)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55" y="298167"/>
            <a:ext cx="2123403" cy="6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930164" y="2253760"/>
            <a:ext cx="115088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3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369332"/>
          </a:xfrm>
        </p:spPr>
        <p:txBody>
          <a:bodyPr/>
          <a:lstStyle/>
          <a:p>
            <a:r>
              <a:rPr lang="de-DE" sz="2400" dirty="0" smtClean="0"/>
              <a:t>The </a:t>
            </a:r>
            <a:r>
              <a:rPr lang="de-DE" sz="2400" dirty="0" smtClean="0">
                <a:solidFill>
                  <a:srgbClr val="C00000"/>
                </a:solidFill>
              </a:rPr>
              <a:t>MIBBI Network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1" y="298167"/>
            <a:ext cx="2096107" cy="5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13923" r="7151" b="5357"/>
          <a:stretch/>
        </p:blipFill>
        <p:spPr>
          <a:xfrm>
            <a:off x="655093" y="1391945"/>
            <a:ext cx="7972974" cy="482279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022376" y="1391945"/>
            <a:ext cx="1473958" cy="941822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111901" y="3509622"/>
            <a:ext cx="1473958" cy="941822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27474" y="6342376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https://fairsharing.org/collection/MIBBI</a:t>
            </a:r>
          </a:p>
        </p:txBody>
      </p:sp>
    </p:spTree>
    <p:extLst>
      <p:ext uri="{BB962C8B-B14F-4D97-AF65-F5344CB8AC3E}">
        <p14:creationId xmlns:p14="http://schemas.microsoft.com/office/powerpoint/2010/main" val="6832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MISFISHIE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02" y="298167"/>
            <a:ext cx="2120556" cy="60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480950" y="1517114"/>
            <a:ext cx="8316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Guidelines </a:t>
            </a:r>
            <a:r>
              <a:rPr lang="en-US" dirty="0"/>
              <a:t>for reporting </a:t>
            </a:r>
            <a:r>
              <a:rPr lang="en-US" dirty="0" smtClean="0"/>
              <a:t>relevant </a:t>
            </a:r>
            <a:r>
              <a:rPr lang="en-US" dirty="0"/>
              <a:t>materials, methods and results of a </a:t>
            </a:r>
            <a:r>
              <a:rPr lang="en-US" dirty="0" smtClean="0"/>
              <a:t>gene/protein </a:t>
            </a:r>
            <a:r>
              <a:rPr lang="en-US" dirty="0"/>
              <a:t>expression localization </a:t>
            </a:r>
            <a:r>
              <a:rPr lang="en-US" dirty="0" smtClean="0"/>
              <a:t>experiment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2725322"/>
            <a:ext cx="3357488" cy="274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910" y="6560810"/>
            <a:ext cx="464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https://acdbio.com/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; https://www.thermofisher.com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52" y="2934345"/>
            <a:ext cx="4379701" cy="21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393854" y="5424623"/>
            <a:ext cx="212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Situ Hybridization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777970" y="5424623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Immunohistochemistry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5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MISFISHIE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1" y="298167"/>
            <a:ext cx="2096107" cy="5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104612018"/>
              </p:ext>
            </p:extLst>
          </p:nvPr>
        </p:nvGraphicFramePr>
        <p:xfrm>
          <a:off x="0" y="2351314"/>
          <a:ext cx="9037121" cy="406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hteck 5"/>
          <p:cNvSpPr/>
          <p:nvPr/>
        </p:nvSpPr>
        <p:spPr>
          <a:xfrm>
            <a:off x="480950" y="1612650"/>
            <a:ext cx="8316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Guidelines </a:t>
            </a:r>
            <a:r>
              <a:rPr lang="en-US" dirty="0"/>
              <a:t>for reporting </a:t>
            </a:r>
            <a:r>
              <a:rPr lang="en-US" dirty="0" smtClean="0"/>
              <a:t>relevant </a:t>
            </a:r>
            <a:r>
              <a:rPr lang="en-US" dirty="0"/>
              <a:t>materials, methods and results of a </a:t>
            </a:r>
            <a:r>
              <a:rPr lang="en-US" dirty="0" smtClean="0"/>
              <a:t>gene/protein </a:t>
            </a:r>
            <a:r>
              <a:rPr lang="en-US" dirty="0"/>
              <a:t>expression localization </a:t>
            </a:r>
            <a:r>
              <a:rPr lang="en-US" dirty="0" smtClean="0"/>
              <a:t>experiment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Necessary to allow </a:t>
            </a:r>
            <a:r>
              <a:rPr lang="en-US" dirty="0"/>
              <a:t>a researcher from a different lab </a:t>
            </a:r>
            <a:r>
              <a:rPr lang="en-US" b="1" dirty="0">
                <a:solidFill>
                  <a:srgbClr val="C00000"/>
                </a:solidFill>
              </a:rPr>
              <a:t>to validate </a:t>
            </a:r>
            <a:r>
              <a:rPr lang="en-US" b="1" dirty="0" smtClean="0">
                <a:solidFill>
                  <a:srgbClr val="C00000"/>
                </a:solidFill>
              </a:rPr>
              <a:t>your findings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MISFISHIE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906422252"/>
              </p:ext>
            </p:extLst>
          </p:nvPr>
        </p:nvGraphicFramePr>
        <p:xfrm>
          <a:off x="-31598" y="1064530"/>
          <a:ext cx="7715269" cy="538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hteck 11"/>
          <p:cNvSpPr/>
          <p:nvPr/>
        </p:nvSpPr>
        <p:spPr>
          <a:xfrm>
            <a:off x="4476867" y="725976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IHC, ISH,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tissue-specific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reporter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expression</a:t>
            </a:r>
          </a:p>
        </p:txBody>
      </p:sp>
      <p:sp>
        <p:nvSpPr>
          <p:cNvPr id="13" name="Rechteck 12"/>
          <p:cNvSpPr/>
          <p:nvPr/>
        </p:nvSpPr>
        <p:spPr>
          <a:xfrm>
            <a:off x="6470022" y="2115076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comparison of normal vs.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diseased tissue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712341" y="4585402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probe, antibody, disease state,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genetic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variation, structural unit,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age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MISFISHIE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653984851"/>
              </p:ext>
            </p:extLst>
          </p:nvPr>
        </p:nvGraphicFramePr>
        <p:xfrm>
          <a:off x="664450" y="1064530"/>
          <a:ext cx="7715269" cy="538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hteck 11"/>
          <p:cNvSpPr/>
          <p:nvPr/>
        </p:nvSpPr>
        <p:spPr>
          <a:xfrm>
            <a:off x="5500449" y="139111"/>
            <a:ext cx="38498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strain, mutant alleles sex, age, developmental stage, genotype,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phenotype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disease, treatment, diet, provider</a:t>
            </a:r>
          </a:p>
        </p:txBody>
      </p:sp>
      <p:sp>
        <p:nvSpPr>
          <p:cNvPr id="14" name="Rechteck 13"/>
          <p:cNvSpPr/>
          <p:nvPr/>
        </p:nvSpPr>
        <p:spPr>
          <a:xfrm>
            <a:off x="1194934" y="5308730"/>
            <a:ext cx="3849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whole tissue, tissue sections, thickness, whole cells, or sections of cells, type of fixative &amp; duration of fixation, sections mounted on slides vs. sections floating in reagents, protocols used</a:t>
            </a:r>
          </a:p>
        </p:txBody>
      </p:sp>
    </p:spTree>
    <p:extLst>
      <p:ext uri="{BB962C8B-B14F-4D97-AF65-F5344CB8AC3E}">
        <p14:creationId xmlns:p14="http://schemas.microsoft.com/office/powerpoint/2010/main" val="40600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317" y="500334"/>
            <a:ext cx="7424434" cy="738664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MISFISHIE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630239060"/>
              </p:ext>
            </p:extLst>
          </p:nvPr>
        </p:nvGraphicFramePr>
        <p:xfrm>
          <a:off x="664450" y="1064530"/>
          <a:ext cx="7715269" cy="538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6"/>
          <p:cNvSpPr/>
          <p:nvPr/>
        </p:nvSpPr>
        <p:spPr>
          <a:xfrm>
            <a:off x="5021767" y="4836979"/>
            <a:ext cx="3849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how the reporters were designed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produced or the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897</Words>
  <Application>Microsoft Office PowerPoint</Application>
  <PresentationFormat>Benutzerdefiniert</PresentationFormat>
  <Paragraphs>193</Paragraphs>
  <Slides>22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Benutzerdefiniertes Design</vt:lpstr>
      <vt:lpstr>MIBBI - Minimum Information for Biological and  Biomedical Investigations</vt:lpstr>
      <vt:lpstr>What is MIBBI</vt:lpstr>
      <vt:lpstr>What is MIBBI</vt:lpstr>
      <vt:lpstr>The MIBBI Network</vt:lpstr>
      <vt:lpstr>MISFISHIE </vt:lpstr>
      <vt:lpstr>MISFISHIE </vt:lpstr>
      <vt:lpstr>MISFISHIE </vt:lpstr>
      <vt:lpstr>MISFISHIE </vt:lpstr>
      <vt:lpstr>MISFISHIE </vt:lpstr>
      <vt:lpstr>MISFISHIE </vt:lpstr>
      <vt:lpstr>MISFISHIE </vt:lpstr>
      <vt:lpstr>MISFISHIE </vt:lpstr>
      <vt:lpstr>MISFISHIE -Checklist </vt:lpstr>
      <vt:lpstr>MIAME </vt:lpstr>
      <vt:lpstr>MIAME </vt:lpstr>
      <vt:lpstr>MIAME </vt:lpstr>
      <vt:lpstr>MIAME </vt:lpstr>
      <vt:lpstr>MIAME </vt:lpstr>
      <vt:lpstr>MIAME </vt:lpstr>
      <vt:lpstr>Conclusion </vt:lpstr>
      <vt:lpstr>Other platforms &amp; sources </vt:lpstr>
      <vt:lpstr>Thank you for your attention </vt:lpstr>
    </vt:vector>
  </TitlesOfParts>
  <Company>Universitätsklinikum Leipzig AöR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Matz-Soja, Madlen</dc:creator>
  <cp:lastModifiedBy>Matz-Soja, Madlen</cp:lastModifiedBy>
  <cp:revision>260</cp:revision>
  <cp:lastPrinted>2017-10-17T12:34:39Z</cp:lastPrinted>
  <dcterms:created xsi:type="dcterms:W3CDTF">2017-03-20T08:50:01Z</dcterms:created>
  <dcterms:modified xsi:type="dcterms:W3CDTF">2018-11-23T10:23:29Z</dcterms:modified>
</cp:coreProperties>
</file>