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CDCE07B-0E6D-47E5-955D-64A82F118606}"/>
    <pc:docChg chg="addSld modSld">
      <pc:chgData name="" userId="" providerId="" clId="Web-{2CDCE07B-0E6D-47E5-955D-64A82F118606}" dt="2018-11-20T14:32:22.448" v="504" actId="20577"/>
      <pc:docMkLst>
        <pc:docMk/>
      </pc:docMkLst>
      <pc:sldChg chg="modSp">
        <pc:chgData name="" userId="" providerId="" clId="Web-{2CDCE07B-0E6D-47E5-955D-64A82F118606}" dt="2018-11-20T14:12:39.245" v="268" actId="20577"/>
        <pc:sldMkLst>
          <pc:docMk/>
          <pc:sldMk cId="1729134136" sldId="258"/>
        </pc:sldMkLst>
        <pc:spChg chg="mod">
          <ac:chgData name="" userId="" providerId="" clId="Web-{2CDCE07B-0E6D-47E5-955D-64A82F118606}" dt="2018-11-20T14:12:39.245" v="268" actId="20577"/>
          <ac:spMkLst>
            <pc:docMk/>
            <pc:sldMk cId="1729134136" sldId="258"/>
            <ac:spMk id="3" creationId="{2BD1DF07-8AC6-4DC5-A514-0A382A8428B6}"/>
          </ac:spMkLst>
        </pc:spChg>
      </pc:sldChg>
      <pc:sldChg chg="modSp">
        <pc:chgData name="" userId="" providerId="" clId="Web-{2CDCE07B-0E6D-47E5-955D-64A82F118606}" dt="2018-11-20T13:59:22.870" v="82" actId="20577"/>
        <pc:sldMkLst>
          <pc:docMk/>
          <pc:sldMk cId="2473724030" sldId="259"/>
        </pc:sldMkLst>
        <pc:spChg chg="mod">
          <ac:chgData name="" userId="" providerId="" clId="Web-{2CDCE07B-0E6D-47E5-955D-64A82F118606}" dt="2018-11-20T13:59:22.870" v="82" actId="20577"/>
          <ac:spMkLst>
            <pc:docMk/>
            <pc:sldMk cId="2473724030" sldId="259"/>
            <ac:spMk id="3" creationId="{44FFCB05-745D-495D-921D-B5407610DFBF}"/>
          </ac:spMkLst>
        </pc:spChg>
      </pc:sldChg>
      <pc:sldChg chg="modSp">
        <pc:chgData name="" userId="" providerId="" clId="Web-{2CDCE07B-0E6D-47E5-955D-64A82F118606}" dt="2018-11-20T14:13:20.167" v="295" actId="20577"/>
        <pc:sldMkLst>
          <pc:docMk/>
          <pc:sldMk cId="2549564973" sldId="260"/>
        </pc:sldMkLst>
        <pc:spChg chg="mod">
          <ac:chgData name="" userId="" providerId="" clId="Web-{2CDCE07B-0E6D-47E5-955D-64A82F118606}" dt="2018-11-20T14:13:20.167" v="295" actId="20577"/>
          <ac:spMkLst>
            <pc:docMk/>
            <pc:sldMk cId="2549564973" sldId="260"/>
            <ac:spMk id="3" creationId="{25FF364C-CA4D-41DA-BB79-2F7705C03EC4}"/>
          </ac:spMkLst>
        </pc:spChg>
        <pc:spChg chg="mod">
          <ac:chgData name="" userId="" providerId="" clId="Web-{2CDCE07B-0E6D-47E5-955D-64A82F118606}" dt="2018-11-20T14:03:02.167" v="113" actId="20577"/>
          <ac:spMkLst>
            <pc:docMk/>
            <pc:sldMk cId="2549564973" sldId="260"/>
            <ac:spMk id="6" creationId="{CA79FFF2-DFD0-481C-9B4B-60070BF47D64}"/>
          </ac:spMkLst>
        </pc:spChg>
      </pc:sldChg>
      <pc:sldChg chg="modSp">
        <pc:chgData name="" userId="" providerId="" clId="Web-{2CDCE07B-0E6D-47E5-955D-64A82F118606}" dt="2018-11-20T13:58:43.495" v="72" actId="20577"/>
        <pc:sldMkLst>
          <pc:docMk/>
          <pc:sldMk cId="4117041094" sldId="269"/>
        </pc:sldMkLst>
        <pc:spChg chg="mod">
          <ac:chgData name="" userId="" providerId="" clId="Web-{2CDCE07B-0E6D-47E5-955D-64A82F118606}" dt="2018-11-20T13:58:43.495" v="72" actId="20577"/>
          <ac:spMkLst>
            <pc:docMk/>
            <pc:sldMk cId="4117041094" sldId="269"/>
            <ac:spMk id="3" creationId="{365F3F03-17EA-485C-A4E7-8EC5852C23F4}"/>
          </ac:spMkLst>
        </pc:spChg>
      </pc:sldChg>
      <pc:sldChg chg="addSp modSp new">
        <pc:chgData name="" userId="" providerId="" clId="Web-{2CDCE07B-0E6D-47E5-955D-64A82F118606}" dt="2018-11-20T14:32:22.448" v="503" actId="20577"/>
        <pc:sldMkLst>
          <pc:docMk/>
          <pc:sldMk cId="3400667759" sldId="270"/>
        </pc:sldMkLst>
        <pc:spChg chg="mod">
          <ac:chgData name="" userId="" providerId="" clId="Web-{2CDCE07B-0E6D-47E5-955D-64A82F118606}" dt="2018-11-20T14:27:47.776" v="324" actId="20577"/>
          <ac:spMkLst>
            <pc:docMk/>
            <pc:sldMk cId="3400667759" sldId="270"/>
            <ac:spMk id="2" creationId="{4DF1DE65-DCFD-45A5-9AF6-4AB975B2B974}"/>
          </ac:spMkLst>
        </pc:spChg>
        <pc:spChg chg="mod">
          <ac:chgData name="" userId="" providerId="" clId="Web-{2CDCE07B-0E6D-47E5-955D-64A82F118606}" dt="2018-11-20T14:30:44.386" v="446" actId="20577"/>
          <ac:spMkLst>
            <pc:docMk/>
            <pc:sldMk cId="3400667759" sldId="270"/>
            <ac:spMk id="3" creationId="{237C8C90-3796-4E1F-8E76-7DD8F5DDD1A6}"/>
          </ac:spMkLst>
        </pc:spChg>
        <pc:spChg chg="add mod">
          <ac:chgData name="" userId="" providerId="" clId="Web-{2CDCE07B-0E6D-47E5-955D-64A82F118606}" dt="2018-11-20T14:32:22.448" v="503" actId="20577"/>
          <ac:spMkLst>
            <pc:docMk/>
            <pc:sldMk cId="3400667759" sldId="270"/>
            <ac:spMk id="5" creationId="{93B4C6BC-7C6C-4956-99ED-14D07806F18B}"/>
          </ac:spMkLst>
        </pc:spChg>
      </pc:sldChg>
    </pc:docChg>
  </pc:docChgLst>
  <pc:docChgLst>
    <pc:chgData clId="Web-{2D88BFF2-84D7-4BEC-ACEA-6ED2148DA29D}"/>
    <pc:docChg chg="addSld modSld">
      <pc:chgData name="" userId="" providerId="" clId="Web-{2D88BFF2-84D7-4BEC-ACEA-6ED2148DA29D}" dt="2018-11-19T13:34:09.077" v="270" actId="20577"/>
      <pc:docMkLst>
        <pc:docMk/>
      </pc:docMkLst>
      <pc:sldChg chg="addSp delSp modSp">
        <pc:chgData name="" userId="" providerId="" clId="Web-{2D88BFF2-84D7-4BEC-ACEA-6ED2148DA29D}" dt="2018-11-19T13:33:12.920" v="244" actId="20577"/>
        <pc:sldMkLst>
          <pc:docMk/>
          <pc:sldMk cId="3887394583" sldId="265"/>
        </pc:sldMkLst>
        <pc:spChg chg="mod">
          <ac:chgData name="" userId="" providerId="" clId="Web-{2D88BFF2-84D7-4BEC-ACEA-6ED2148DA29D}" dt="2018-11-19T13:07:21.670" v="7" actId="14100"/>
          <ac:spMkLst>
            <pc:docMk/>
            <pc:sldMk cId="3887394583" sldId="265"/>
            <ac:spMk id="3" creationId="{1B158DB4-21B7-4E4C-A5B2-9431AB70B6C0}"/>
          </ac:spMkLst>
        </pc:spChg>
        <pc:spChg chg="add del mod">
          <ac:chgData name="" userId="" providerId="" clId="Web-{2D88BFF2-84D7-4BEC-ACEA-6ED2148DA29D}" dt="2018-11-19T13:10:10.670" v="36"/>
          <ac:spMkLst>
            <pc:docMk/>
            <pc:sldMk cId="3887394583" sldId="265"/>
            <ac:spMk id="9" creationId="{4470D2E5-AE07-416B-A5E3-E7588F61913C}"/>
          </ac:spMkLst>
        </pc:spChg>
        <pc:spChg chg="add mod">
          <ac:chgData name="" userId="" providerId="" clId="Web-{2D88BFF2-84D7-4BEC-ACEA-6ED2148DA29D}" dt="2018-11-19T13:26:06.186" v="47" actId="1076"/>
          <ac:spMkLst>
            <pc:docMk/>
            <pc:sldMk cId="3887394583" sldId="265"/>
            <ac:spMk id="10" creationId="{234ACEDA-7B03-456D-BF79-CD604A0DF2E8}"/>
          </ac:spMkLst>
        </pc:spChg>
        <pc:spChg chg="add mod">
          <ac:chgData name="" userId="" providerId="" clId="Web-{2D88BFF2-84D7-4BEC-ACEA-6ED2148DA29D}" dt="2018-11-19T13:28:14.780" v="118" actId="1076"/>
          <ac:spMkLst>
            <pc:docMk/>
            <pc:sldMk cId="3887394583" sldId="265"/>
            <ac:spMk id="16" creationId="{02BC845E-5ACF-4034-8C91-5FEB2DC134C1}"/>
          </ac:spMkLst>
        </pc:spChg>
        <pc:spChg chg="add mod">
          <ac:chgData name="" userId="" providerId="" clId="Web-{2D88BFF2-84D7-4BEC-ACEA-6ED2148DA29D}" dt="2018-11-19T13:33:12.920" v="244" actId="20577"/>
          <ac:spMkLst>
            <pc:docMk/>
            <pc:sldMk cId="3887394583" sldId="265"/>
            <ac:spMk id="17" creationId="{8C88F3CF-092D-4700-AD51-EF02E79466DF}"/>
          </ac:spMkLst>
        </pc:spChg>
        <pc:picChg chg="mod">
          <ac:chgData name="" userId="" providerId="" clId="Web-{2D88BFF2-84D7-4BEC-ACEA-6ED2148DA29D}" dt="2018-11-19T13:28:06.202" v="117" actId="1076"/>
          <ac:picMkLst>
            <pc:docMk/>
            <pc:sldMk cId="3887394583" sldId="265"/>
            <ac:picMk id="4" creationId="{AE02798D-0CA8-4278-A9ED-8718966C2C63}"/>
          </ac:picMkLst>
        </pc:picChg>
        <pc:picChg chg="add mod modCrop">
          <ac:chgData name="" userId="" providerId="" clId="Web-{2D88BFF2-84D7-4BEC-ACEA-6ED2148DA29D}" dt="2018-11-19T13:28:19.420" v="120" actId="1076"/>
          <ac:picMkLst>
            <pc:docMk/>
            <pc:sldMk cId="3887394583" sldId="265"/>
            <ac:picMk id="5" creationId="{D69DD663-4E98-4FA0-9902-6695CAD274D4}"/>
          </ac:picMkLst>
        </pc:picChg>
        <pc:picChg chg="add mod modCrop">
          <ac:chgData name="" userId="" providerId="" clId="Web-{2D88BFF2-84D7-4BEC-ACEA-6ED2148DA29D}" dt="2018-11-19T13:28:22.123" v="121" actId="1076"/>
          <ac:picMkLst>
            <pc:docMk/>
            <pc:sldMk cId="3887394583" sldId="265"/>
            <ac:picMk id="7" creationId="{93C1C0EB-6350-4B82-B65C-9434D8991AF5}"/>
          </ac:picMkLst>
        </pc:picChg>
        <pc:picChg chg="add del mod">
          <ac:chgData name="" userId="" providerId="" clId="Web-{2D88BFF2-84D7-4BEC-ACEA-6ED2148DA29D}" dt="2018-11-19T13:20:22.061" v="42"/>
          <ac:picMkLst>
            <pc:docMk/>
            <pc:sldMk cId="3887394583" sldId="265"/>
            <ac:picMk id="11" creationId="{4B16EB33-47CF-47D9-A79E-8A48E0A21578}"/>
          </ac:picMkLst>
        </pc:picChg>
        <pc:picChg chg="add mod">
          <ac:chgData name="" userId="" providerId="" clId="Web-{2D88BFF2-84D7-4BEC-ACEA-6ED2148DA29D}" dt="2018-11-19T13:28:15.686" v="119" actId="1076"/>
          <ac:picMkLst>
            <pc:docMk/>
            <pc:sldMk cId="3887394583" sldId="265"/>
            <ac:picMk id="13" creationId="{B585DA6B-4CCE-43E2-B0A4-3BD8BEC282CF}"/>
          </ac:picMkLst>
        </pc:picChg>
      </pc:sldChg>
      <pc:sldChg chg="modSp new">
        <pc:chgData name="" userId="" providerId="" clId="Web-{2D88BFF2-84D7-4BEC-ACEA-6ED2148DA29D}" dt="2018-11-19T13:31:24.155" v="223" actId="20577"/>
        <pc:sldMkLst>
          <pc:docMk/>
          <pc:sldMk cId="3990479659" sldId="266"/>
        </pc:sldMkLst>
        <pc:spChg chg="mod">
          <ac:chgData name="" userId="" providerId="" clId="Web-{2D88BFF2-84D7-4BEC-ACEA-6ED2148DA29D}" dt="2018-11-19T13:31:24.155" v="223" actId="20577"/>
          <ac:spMkLst>
            <pc:docMk/>
            <pc:sldMk cId="3990479659" sldId="266"/>
            <ac:spMk id="2" creationId="{66DD388C-7CC9-49CD-B4D8-175107B9897D}"/>
          </ac:spMkLst>
        </pc:spChg>
        <pc:spChg chg="mod">
          <ac:chgData name="" userId="" providerId="" clId="Web-{2D88BFF2-84D7-4BEC-ACEA-6ED2148DA29D}" dt="2018-11-19T13:31:05.764" v="214" actId="20577"/>
          <ac:spMkLst>
            <pc:docMk/>
            <pc:sldMk cId="3990479659" sldId="266"/>
            <ac:spMk id="3" creationId="{7106C44C-4E8E-4496-A223-620C389F0E67}"/>
          </ac:spMkLst>
        </pc:spChg>
      </pc:sldChg>
      <pc:sldChg chg="modSp new">
        <pc:chgData name="" userId="" providerId="" clId="Web-{2D88BFF2-84D7-4BEC-ACEA-6ED2148DA29D}" dt="2018-11-19T13:33:54.749" v="262" actId="20577"/>
        <pc:sldMkLst>
          <pc:docMk/>
          <pc:sldMk cId="3672486590" sldId="267"/>
        </pc:sldMkLst>
        <pc:spChg chg="mod">
          <ac:chgData name="" userId="" providerId="" clId="Web-{2D88BFF2-84D7-4BEC-ACEA-6ED2148DA29D}" dt="2018-11-19T13:33:50.436" v="251" actId="20577"/>
          <ac:spMkLst>
            <pc:docMk/>
            <pc:sldMk cId="3672486590" sldId="267"/>
            <ac:spMk id="2" creationId="{BA73A0E8-AD8A-41B0-82AC-AD3F72B42847}"/>
          </ac:spMkLst>
        </pc:spChg>
        <pc:spChg chg="mod">
          <ac:chgData name="" userId="" providerId="" clId="Web-{2D88BFF2-84D7-4BEC-ACEA-6ED2148DA29D}" dt="2018-11-19T13:33:54.749" v="262" actId="20577"/>
          <ac:spMkLst>
            <pc:docMk/>
            <pc:sldMk cId="3672486590" sldId="267"/>
            <ac:spMk id="3" creationId="{3FAB12E9-4F6B-4C7D-9A7D-8CF75D5E31D1}"/>
          </ac:spMkLst>
        </pc:spChg>
      </pc:sldChg>
      <pc:sldChg chg="modSp new">
        <pc:chgData name="" userId="" providerId="" clId="Web-{2D88BFF2-84D7-4BEC-ACEA-6ED2148DA29D}" dt="2018-11-19T13:34:09.061" v="269" actId="20577"/>
        <pc:sldMkLst>
          <pc:docMk/>
          <pc:sldMk cId="1629529390" sldId="268"/>
        </pc:sldMkLst>
        <pc:spChg chg="mod">
          <ac:chgData name="" userId="" providerId="" clId="Web-{2D88BFF2-84D7-4BEC-ACEA-6ED2148DA29D}" dt="2018-11-19T13:34:09.061" v="269" actId="20577"/>
          <ac:spMkLst>
            <pc:docMk/>
            <pc:sldMk cId="1629529390" sldId="268"/>
            <ac:spMk id="2" creationId="{02A19DF8-93F9-4B4D-AF88-695957066691}"/>
          </ac:spMkLst>
        </pc:spChg>
      </pc:sldChg>
    </pc:docChg>
  </pc:docChgLst>
  <pc:docChgLst>
    <pc:chgData clId="Web-{B5C06B97-6938-49FE-A204-30C618C2D0D3}"/>
    <pc:docChg chg="modSld">
      <pc:chgData name="" userId="" providerId="" clId="Web-{B5C06B97-6938-49FE-A204-30C618C2D0D3}" dt="2018-11-23T12:11:52.752" v="2" actId="1076"/>
      <pc:docMkLst>
        <pc:docMk/>
      </pc:docMkLst>
      <pc:sldChg chg="addSp modSp">
        <pc:chgData name="" userId="" providerId="" clId="Web-{B5C06B97-6938-49FE-A204-30C618C2D0D3}" dt="2018-11-23T12:11:52.752" v="2" actId="1076"/>
        <pc:sldMkLst>
          <pc:docMk/>
          <pc:sldMk cId="3990479659" sldId="266"/>
        </pc:sldMkLst>
        <pc:picChg chg="add mod">
          <ac:chgData name="" userId="" providerId="" clId="Web-{B5C06B97-6938-49FE-A204-30C618C2D0D3}" dt="2018-11-23T12:11:52.752" v="2" actId="1076"/>
          <ac:picMkLst>
            <pc:docMk/>
            <pc:sldMk cId="3990479659" sldId="266"/>
            <ac:picMk id="4" creationId="{EC62F245-0160-45BE-80AB-320E150049A0}"/>
          </ac:picMkLst>
        </pc:picChg>
      </pc:sldChg>
    </pc:docChg>
  </pc:docChgLst>
  <pc:docChgLst>
    <pc:chgData clId="Web-{A04182BA-2F8E-4781-95FC-DC80FA86C253}"/>
    <pc:docChg chg="addSld delSld modSld">
      <pc:chgData name="" userId="" providerId="" clId="Web-{A04182BA-2F8E-4781-95FC-DC80FA86C253}" dt="2018-11-02T09:56:11.232" v="500"/>
      <pc:docMkLst>
        <pc:docMk/>
      </pc:docMkLst>
      <pc:sldChg chg="addSp modSp">
        <pc:chgData name="" userId="" providerId="" clId="Web-{A04182BA-2F8E-4781-95FC-DC80FA86C253}" dt="2018-11-02T09:52:25.106" v="493" actId="14100"/>
        <pc:sldMkLst>
          <pc:docMk/>
          <pc:sldMk cId="109857222" sldId="256"/>
        </pc:sldMkLst>
        <pc:spChg chg="mod">
          <ac:chgData name="" userId="" providerId="" clId="Web-{A04182BA-2F8E-4781-95FC-DC80FA86C253}" dt="2018-11-02T09:52:17.652" v="492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" userId="" providerId="" clId="Web-{A04182BA-2F8E-4781-95FC-DC80FA86C253}" dt="2018-11-02T09:52:25.106" v="493" actId="14100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" userId="" providerId="" clId="Web-{A04182BA-2F8E-4781-95FC-DC80FA86C253}" dt="2018-11-02T09:28:04.241" v="3" actId="1076"/>
          <ac:picMkLst>
            <pc:docMk/>
            <pc:sldMk cId="109857222" sldId="256"/>
            <ac:picMk id="4" creationId="{312CD7AB-0F9F-4C34-899B-4D8E3015CD16}"/>
          </ac:picMkLst>
        </pc:picChg>
      </pc:sldChg>
      <pc:sldChg chg="new">
        <pc:chgData name="" userId="" providerId="" clId="Web-{A04182BA-2F8E-4781-95FC-DC80FA86C253}" dt="2018-11-02T09:56:11.232" v="500"/>
        <pc:sldMkLst>
          <pc:docMk/>
          <pc:sldMk cId="1253155322" sldId="257"/>
        </pc:sldMkLst>
      </pc:sldChg>
      <pc:sldChg chg="new del">
        <pc:chgData name="" userId="" providerId="" clId="Web-{A04182BA-2F8E-4781-95FC-DC80FA86C253}" dt="2018-11-02T09:55:49.169" v="499"/>
        <pc:sldMkLst>
          <pc:docMk/>
          <pc:sldMk cId="2497586968" sldId="257"/>
        </pc:sldMkLst>
      </pc:sldChg>
      <pc:sldChg chg="new del">
        <pc:chgData name="" userId="" providerId="" clId="Web-{A04182BA-2F8E-4781-95FC-DC80FA86C253}" dt="2018-11-02T09:55:34.279" v="497"/>
        <pc:sldMkLst>
          <pc:docMk/>
          <pc:sldMk cId="3272414736" sldId="257"/>
        </pc:sldMkLst>
      </pc:sldChg>
      <pc:sldChg chg="new del">
        <pc:chgData name="" userId="" providerId="" clId="Web-{A04182BA-2F8E-4781-95FC-DC80FA86C253}" dt="2018-11-02T09:55:31.185" v="496"/>
        <pc:sldMkLst>
          <pc:docMk/>
          <pc:sldMk cId="30868788" sldId="258"/>
        </pc:sldMkLst>
      </pc:sldChg>
    </pc:docChg>
  </pc:docChgLst>
  <pc:docChgLst>
    <pc:chgData clId="Web-{D01F4E48-67CC-4053-A58C-DA3B9F193611}"/>
    <pc:docChg chg="addSld modSld">
      <pc:chgData name="" userId="" providerId="" clId="Web-{D01F4E48-67CC-4053-A58C-DA3B9F193611}" dt="2018-11-19T15:04:31.670" v="674" actId="20577"/>
      <pc:docMkLst>
        <pc:docMk/>
      </pc:docMkLst>
      <pc:sldChg chg="modSp">
        <pc:chgData name="" userId="" providerId="" clId="Web-{D01F4E48-67CC-4053-A58C-DA3B9F193611}" dt="2018-11-19T14:39:04.108" v="229" actId="20577"/>
        <pc:sldMkLst>
          <pc:docMk/>
          <pc:sldMk cId="109857222" sldId="256"/>
        </pc:sldMkLst>
        <pc:spChg chg="mod">
          <ac:chgData name="" userId="" providerId="" clId="Web-{D01F4E48-67CC-4053-A58C-DA3B9F193611}" dt="2018-11-19T14:39:04.108" v="229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" userId="" providerId="" clId="Web-{D01F4E48-67CC-4053-A58C-DA3B9F193611}" dt="2018-11-19T14:49:27.467" v="241" actId="20577"/>
        <pc:sldMkLst>
          <pc:docMk/>
          <pc:sldMk cId="800495092" sldId="263"/>
        </pc:sldMkLst>
        <pc:spChg chg="mod">
          <ac:chgData name="" userId="" providerId="" clId="Web-{D01F4E48-67CC-4053-A58C-DA3B9F193611}" dt="2018-11-19T14:49:27.467" v="241" actId="20577"/>
          <ac:spMkLst>
            <pc:docMk/>
            <pc:sldMk cId="800495092" sldId="263"/>
            <ac:spMk id="2" creationId="{B9DBF829-D85B-40B2-8AF9-7315F5ADD7D0}"/>
          </ac:spMkLst>
        </pc:spChg>
      </pc:sldChg>
      <pc:sldChg chg="modSp">
        <pc:chgData name="" userId="" providerId="" clId="Web-{D01F4E48-67CC-4053-A58C-DA3B9F193611}" dt="2018-11-19T14:49:32.874" v="244" actId="20577"/>
        <pc:sldMkLst>
          <pc:docMk/>
          <pc:sldMk cId="1585829940" sldId="264"/>
        </pc:sldMkLst>
        <pc:spChg chg="mod">
          <ac:chgData name="" userId="" providerId="" clId="Web-{D01F4E48-67CC-4053-A58C-DA3B9F193611}" dt="2018-11-19T14:49:32.874" v="244" actId="20577"/>
          <ac:spMkLst>
            <pc:docMk/>
            <pc:sldMk cId="1585829940" sldId="264"/>
            <ac:spMk id="2" creationId="{F3B64879-07E1-4B82-931A-85078B119B9C}"/>
          </ac:spMkLst>
        </pc:spChg>
      </pc:sldChg>
      <pc:sldChg chg="addSp delSp modSp">
        <pc:chgData name="" userId="" providerId="" clId="Web-{D01F4E48-67CC-4053-A58C-DA3B9F193611}" dt="2018-11-19T14:54:39.233" v="254"/>
        <pc:sldMkLst>
          <pc:docMk/>
          <pc:sldMk cId="3887394583" sldId="265"/>
        </pc:sldMkLst>
        <pc:spChg chg="add del mod">
          <ac:chgData name="" userId="" providerId="" clId="Web-{D01F4E48-67CC-4053-A58C-DA3B9F193611}" dt="2018-11-19T14:54:00.421" v="250"/>
          <ac:spMkLst>
            <pc:docMk/>
            <pc:sldMk cId="3887394583" sldId="265"/>
            <ac:spMk id="6" creationId="{2D1108F8-8532-4D56-B895-02C5C2F761E1}"/>
          </ac:spMkLst>
        </pc:spChg>
        <pc:cxnChg chg="add del mod">
          <ac:chgData name="" userId="" providerId="" clId="Web-{D01F4E48-67CC-4053-A58C-DA3B9F193611}" dt="2018-11-19T14:54:39.233" v="254"/>
          <ac:cxnSpMkLst>
            <pc:docMk/>
            <pc:sldMk cId="3887394583" sldId="265"/>
            <ac:cxnSpMk id="8" creationId="{82C3B8C9-8129-46AE-B08E-D4E776F4305E}"/>
          </ac:cxnSpMkLst>
        </pc:cxnChg>
      </pc:sldChg>
      <pc:sldChg chg="modSp">
        <pc:chgData name="" userId="" providerId="" clId="Web-{D01F4E48-67CC-4053-A58C-DA3B9F193611}" dt="2018-11-19T15:04:31.670" v="673" actId="20577"/>
        <pc:sldMkLst>
          <pc:docMk/>
          <pc:sldMk cId="3672486590" sldId="267"/>
        </pc:sldMkLst>
        <pc:spChg chg="mod">
          <ac:chgData name="" userId="" providerId="" clId="Web-{D01F4E48-67CC-4053-A58C-DA3B9F193611}" dt="2018-11-19T15:04:31.670" v="673" actId="20577"/>
          <ac:spMkLst>
            <pc:docMk/>
            <pc:sldMk cId="3672486590" sldId="267"/>
            <ac:spMk id="3" creationId="{3FAB12E9-4F6B-4C7D-9A7D-8CF75D5E31D1}"/>
          </ac:spMkLst>
        </pc:spChg>
      </pc:sldChg>
      <pc:sldChg chg="addSp modSp">
        <pc:chgData name="" userId="" providerId="" clId="Web-{D01F4E48-67CC-4053-A58C-DA3B9F193611}" dt="2018-11-19T14:39:12.592" v="239" actId="20577"/>
        <pc:sldMkLst>
          <pc:docMk/>
          <pc:sldMk cId="1629529390" sldId="268"/>
        </pc:sldMkLst>
        <pc:spChg chg="mod">
          <ac:chgData name="" userId="" providerId="" clId="Web-{D01F4E48-67CC-4053-A58C-DA3B9F193611}" dt="2018-11-19T14:25:14.545" v="0" actId="20577"/>
          <ac:spMkLst>
            <pc:docMk/>
            <pc:sldMk cId="1629529390" sldId="268"/>
            <ac:spMk id="2" creationId="{02A19DF8-93F9-4B4D-AF88-695957066691}"/>
          </ac:spMkLst>
        </pc:spChg>
        <pc:spChg chg="mod">
          <ac:chgData name="" userId="" providerId="" clId="Web-{D01F4E48-67CC-4053-A58C-DA3B9F193611}" dt="2018-11-19T14:39:12.592" v="239" actId="20577"/>
          <ac:spMkLst>
            <pc:docMk/>
            <pc:sldMk cId="1629529390" sldId="268"/>
            <ac:spMk id="3" creationId="{1AE2C064-7436-4CF5-8DEE-89F949735A15}"/>
          </ac:spMkLst>
        </pc:spChg>
        <pc:spChg chg="add mod">
          <ac:chgData name="" userId="" providerId="" clId="Web-{D01F4E48-67CC-4053-A58C-DA3B9F193611}" dt="2018-11-19T14:33:25.046" v="189" actId="1076"/>
          <ac:spMkLst>
            <pc:docMk/>
            <pc:sldMk cId="1629529390" sldId="268"/>
            <ac:spMk id="5" creationId="{8C0D0005-19AF-43A5-BE5A-4CD535C5F43A}"/>
          </ac:spMkLst>
        </pc:spChg>
        <pc:spChg chg="add mod">
          <ac:chgData name="" userId="" providerId="" clId="Web-{D01F4E48-67CC-4053-A58C-DA3B9F193611}" dt="2018-11-19T14:33:40.014" v="204" actId="20577"/>
          <ac:spMkLst>
            <pc:docMk/>
            <pc:sldMk cId="1629529390" sldId="268"/>
            <ac:spMk id="6" creationId="{6714E5D4-56BA-4469-A3F2-5DF2974BF6B6}"/>
          </ac:spMkLst>
        </pc:spChg>
        <pc:picChg chg="add mod">
          <ac:chgData name="" userId="" providerId="" clId="Web-{D01F4E48-67CC-4053-A58C-DA3B9F193611}" dt="2018-11-19T14:34:19.452" v="209" actId="14100"/>
          <ac:picMkLst>
            <pc:docMk/>
            <pc:sldMk cId="1629529390" sldId="268"/>
            <ac:picMk id="7" creationId="{B773B189-AEE8-4F6D-8B5D-D3141E94E168}"/>
          </ac:picMkLst>
        </pc:picChg>
      </pc:sldChg>
      <pc:sldChg chg="addSp modSp new">
        <pc:chgData name="" userId="" providerId="" clId="Web-{D01F4E48-67CC-4053-A58C-DA3B9F193611}" dt="2018-11-19T15:00:26.936" v="524" actId="1076"/>
        <pc:sldMkLst>
          <pc:docMk/>
          <pc:sldMk cId="4117041094" sldId="269"/>
        </pc:sldMkLst>
        <pc:spChg chg="mod">
          <ac:chgData name="" userId="" providerId="" clId="Web-{D01F4E48-67CC-4053-A58C-DA3B9F193611}" dt="2018-11-19T14:35:39.467" v="223" actId="20577"/>
          <ac:spMkLst>
            <pc:docMk/>
            <pc:sldMk cId="4117041094" sldId="269"/>
            <ac:spMk id="2" creationId="{98487792-0911-4D15-A06F-79B294389A9B}"/>
          </ac:spMkLst>
        </pc:spChg>
        <pc:spChg chg="mod">
          <ac:chgData name="" userId="" providerId="" clId="Web-{D01F4E48-67CC-4053-A58C-DA3B9F193611}" dt="2018-11-19T15:00:17.670" v="519" actId="20577"/>
          <ac:spMkLst>
            <pc:docMk/>
            <pc:sldMk cId="4117041094" sldId="269"/>
            <ac:spMk id="3" creationId="{365F3F03-17EA-485C-A4E7-8EC5852C23F4}"/>
          </ac:spMkLst>
        </pc:spChg>
        <pc:picChg chg="add mod">
          <ac:chgData name="" userId="" providerId="" clId="Web-{D01F4E48-67CC-4053-A58C-DA3B9F193611}" dt="2018-11-19T15:00:26.936" v="524" actId="1076"/>
          <ac:picMkLst>
            <pc:docMk/>
            <pc:sldMk cId="4117041094" sldId="269"/>
            <ac:picMk id="4" creationId="{30FAF268-41BB-4EFB-8277-1D44C0DC822D}"/>
          </ac:picMkLst>
        </pc:picChg>
      </pc:sldChg>
    </pc:docChg>
  </pc:docChgLst>
  <pc:docChgLst>
    <pc:chgData clId="Web-{DC225873-797D-42AE-9CE7-C92566C513A1}"/>
    <pc:docChg chg="addSld modSld">
      <pc:chgData name="" userId="" providerId="" clId="Web-{DC225873-797D-42AE-9CE7-C92566C513A1}" dt="2018-11-19T12:12:55.913" v="2318" actId="1076"/>
      <pc:docMkLst>
        <pc:docMk/>
      </pc:docMkLst>
      <pc:sldChg chg="addSp modSp">
        <pc:chgData name="" userId="" providerId="" clId="Web-{DC225873-797D-42AE-9CE7-C92566C513A1}" dt="2018-11-19T10:47:51.538" v="138" actId="20577"/>
        <pc:sldMkLst>
          <pc:docMk/>
          <pc:sldMk cId="1253155322" sldId="257"/>
        </pc:sldMkLst>
        <pc:spChg chg="mod">
          <ac:chgData name="" userId="" providerId="" clId="Web-{DC225873-797D-42AE-9CE7-C92566C513A1}" dt="2018-11-19T10:47:51.538" v="138" actId="20577"/>
          <ac:spMkLst>
            <pc:docMk/>
            <pc:sldMk cId="1253155322" sldId="257"/>
            <ac:spMk id="2" creationId="{580FE14B-1FB1-48E3-B9E3-69D5EBD2E68F}"/>
          </ac:spMkLst>
        </pc:spChg>
        <pc:spChg chg="mod">
          <ac:chgData name="" userId="" providerId="" clId="Web-{DC225873-797D-42AE-9CE7-C92566C513A1}" dt="2018-11-19T10:45:05.350" v="109" actId="20577"/>
          <ac:spMkLst>
            <pc:docMk/>
            <pc:sldMk cId="1253155322" sldId="257"/>
            <ac:spMk id="3" creationId="{0BEDD143-B357-4B55-8C26-6528A771EEF9}"/>
          </ac:spMkLst>
        </pc:spChg>
        <pc:spChg chg="add mod">
          <ac:chgData name="" userId="" providerId="" clId="Web-{DC225873-797D-42AE-9CE7-C92566C513A1}" dt="2018-11-19T10:47:38.741" v="137" actId="1076"/>
          <ac:spMkLst>
            <pc:docMk/>
            <pc:sldMk cId="1253155322" sldId="257"/>
            <ac:spMk id="6" creationId="{838B9491-BC21-43EE-A5E7-7241200AD468}"/>
          </ac:spMkLst>
        </pc:spChg>
        <pc:picChg chg="add mod">
          <ac:chgData name="" userId="" providerId="" clId="Web-{DC225873-797D-42AE-9CE7-C92566C513A1}" dt="2018-11-19T10:46:40.788" v="114" actId="1076"/>
          <ac:picMkLst>
            <pc:docMk/>
            <pc:sldMk cId="1253155322" sldId="257"/>
            <ac:picMk id="4" creationId="{BF45C0C6-EFEA-4015-B448-62983FA8466D}"/>
          </ac:picMkLst>
        </pc:picChg>
      </pc:sldChg>
      <pc:sldChg chg="addSp modSp new">
        <pc:chgData name="" userId="" providerId="" clId="Web-{DC225873-797D-42AE-9CE7-C92566C513A1}" dt="2018-11-19T10:54:21.272" v="304" actId="20577"/>
        <pc:sldMkLst>
          <pc:docMk/>
          <pc:sldMk cId="1729134136" sldId="258"/>
        </pc:sldMkLst>
        <pc:spChg chg="mod">
          <ac:chgData name="" userId="" providerId="" clId="Web-{DC225873-797D-42AE-9CE7-C92566C513A1}" dt="2018-11-19T10:50:21.663" v="146" actId="20577"/>
          <ac:spMkLst>
            <pc:docMk/>
            <pc:sldMk cId="1729134136" sldId="258"/>
            <ac:spMk id="2" creationId="{029C197E-D785-4C2F-9379-78662B5DB144}"/>
          </ac:spMkLst>
        </pc:spChg>
        <pc:spChg chg="mod">
          <ac:chgData name="" userId="" providerId="" clId="Web-{DC225873-797D-42AE-9CE7-C92566C513A1}" dt="2018-11-19T10:52:52.803" v="241" actId="14100"/>
          <ac:spMkLst>
            <pc:docMk/>
            <pc:sldMk cId="1729134136" sldId="258"/>
            <ac:spMk id="3" creationId="{2BD1DF07-8AC6-4DC5-A514-0A382A8428B6}"/>
          </ac:spMkLst>
        </pc:spChg>
        <pc:spChg chg="add mod">
          <ac:chgData name="" userId="" providerId="" clId="Web-{DC225873-797D-42AE-9CE7-C92566C513A1}" dt="2018-11-19T10:54:21.272" v="304" actId="20577"/>
          <ac:spMkLst>
            <pc:docMk/>
            <pc:sldMk cId="1729134136" sldId="258"/>
            <ac:spMk id="6" creationId="{F896D38D-4164-4CE3-897E-EA16F07FB8A7}"/>
          </ac:spMkLst>
        </pc:spChg>
        <pc:picChg chg="add mod">
          <ac:chgData name="" userId="" providerId="" clId="Web-{DC225873-797D-42AE-9CE7-C92566C513A1}" dt="2018-11-19T10:53:02.522" v="244" actId="1076"/>
          <ac:picMkLst>
            <pc:docMk/>
            <pc:sldMk cId="1729134136" sldId="258"/>
            <ac:picMk id="4" creationId="{A610B994-E45C-425D-B5A1-814D2697FEE6}"/>
          </ac:picMkLst>
        </pc:picChg>
      </pc:sldChg>
      <pc:sldChg chg="addSp modSp new">
        <pc:chgData name="" userId="" providerId="" clId="Web-{DC225873-797D-42AE-9CE7-C92566C513A1}" dt="2018-11-19T11:07:38.772" v="658" actId="20577"/>
        <pc:sldMkLst>
          <pc:docMk/>
          <pc:sldMk cId="2473724030" sldId="259"/>
        </pc:sldMkLst>
        <pc:spChg chg="mod">
          <ac:chgData name="" userId="" providerId="" clId="Web-{DC225873-797D-42AE-9CE7-C92566C513A1}" dt="2018-11-19T10:57:41.100" v="332" actId="20577"/>
          <ac:spMkLst>
            <pc:docMk/>
            <pc:sldMk cId="2473724030" sldId="259"/>
            <ac:spMk id="2" creationId="{4B62EAA7-FC1D-48B0-9CE8-840164C206FA}"/>
          </ac:spMkLst>
        </pc:spChg>
        <pc:spChg chg="mod">
          <ac:chgData name="" userId="" providerId="" clId="Web-{DC225873-797D-42AE-9CE7-C92566C513A1}" dt="2018-11-19T11:06:04.897" v="592" actId="20577"/>
          <ac:spMkLst>
            <pc:docMk/>
            <pc:sldMk cId="2473724030" sldId="259"/>
            <ac:spMk id="3" creationId="{44FFCB05-745D-495D-921D-B5407610DFBF}"/>
          </ac:spMkLst>
        </pc:spChg>
        <pc:spChg chg="add mod">
          <ac:chgData name="" userId="" providerId="" clId="Web-{DC225873-797D-42AE-9CE7-C92566C513A1}" dt="2018-11-19T11:07:38.772" v="658" actId="20577"/>
          <ac:spMkLst>
            <pc:docMk/>
            <pc:sldMk cId="2473724030" sldId="259"/>
            <ac:spMk id="6" creationId="{20A29C52-AFBC-4D4E-B360-99022CB84262}"/>
          </ac:spMkLst>
        </pc:spChg>
        <pc:picChg chg="add mod">
          <ac:chgData name="" userId="" providerId="" clId="Web-{DC225873-797D-42AE-9CE7-C92566C513A1}" dt="2018-11-19T11:06:11.506" v="595" actId="1076"/>
          <ac:picMkLst>
            <pc:docMk/>
            <pc:sldMk cId="2473724030" sldId="259"/>
            <ac:picMk id="4" creationId="{A691B7AB-AC99-4201-A9E5-89EF5C0835E6}"/>
          </ac:picMkLst>
        </pc:picChg>
      </pc:sldChg>
      <pc:sldChg chg="addSp modSp new">
        <pc:chgData name="" userId="" providerId="" clId="Web-{DC225873-797D-42AE-9CE7-C92566C513A1}" dt="2018-11-19T12:09:31.788" v="2224" actId="1076"/>
        <pc:sldMkLst>
          <pc:docMk/>
          <pc:sldMk cId="2549564973" sldId="260"/>
        </pc:sldMkLst>
        <pc:spChg chg="mod">
          <ac:chgData name="" userId="" providerId="" clId="Web-{DC225873-797D-42AE-9CE7-C92566C513A1}" dt="2018-11-19T11:11:41.741" v="671" actId="20577"/>
          <ac:spMkLst>
            <pc:docMk/>
            <pc:sldMk cId="2549564973" sldId="260"/>
            <ac:spMk id="2" creationId="{2196C71F-AD4B-47D3-9CD8-177BAB9955D6}"/>
          </ac:spMkLst>
        </pc:spChg>
        <pc:spChg chg="mod">
          <ac:chgData name="" userId="" providerId="" clId="Web-{DC225873-797D-42AE-9CE7-C92566C513A1}" dt="2018-11-19T11:26:48.350" v="1161" actId="20577"/>
          <ac:spMkLst>
            <pc:docMk/>
            <pc:sldMk cId="2549564973" sldId="260"/>
            <ac:spMk id="3" creationId="{25FF364C-CA4D-41DA-BB79-2F7705C03EC4}"/>
          </ac:spMkLst>
        </pc:spChg>
        <pc:spChg chg="add mod">
          <ac:chgData name="" userId="" providerId="" clId="Web-{DC225873-797D-42AE-9CE7-C92566C513A1}" dt="2018-11-19T12:09:31.788" v="2224" actId="1076"/>
          <ac:spMkLst>
            <pc:docMk/>
            <pc:sldMk cId="2549564973" sldId="260"/>
            <ac:spMk id="6" creationId="{CA79FFF2-DFD0-481C-9B4B-60070BF47D64}"/>
          </ac:spMkLst>
        </pc:spChg>
        <pc:picChg chg="add mod">
          <ac:chgData name="" userId="" providerId="" clId="Web-{DC225873-797D-42AE-9CE7-C92566C513A1}" dt="2018-11-19T12:09:31.788" v="2223" actId="1076"/>
          <ac:picMkLst>
            <pc:docMk/>
            <pc:sldMk cId="2549564973" sldId="260"/>
            <ac:picMk id="4" creationId="{126FDCE1-95F6-4060-BB96-C833A398D594}"/>
          </ac:picMkLst>
        </pc:picChg>
      </pc:sldChg>
      <pc:sldChg chg="addSp delSp modSp new">
        <pc:chgData name="" userId="" providerId="" clId="Web-{DC225873-797D-42AE-9CE7-C92566C513A1}" dt="2018-11-19T11:27:40.586" v="1182" actId="20577"/>
        <pc:sldMkLst>
          <pc:docMk/>
          <pc:sldMk cId="4004053259" sldId="261"/>
        </pc:sldMkLst>
        <pc:spChg chg="mod">
          <ac:chgData name="" userId="" providerId="" clId="Web-{DC225873-797D-42AE-9CE7-C92566C513A1}" dt="2018-11-19T11:27:19.506" v="1170" actId="20577"/>
          <ac:spMkLst>
            <pc:docMk/>
            <pc:sldMk cId="4004053259" sldId="261"/>
            <ac:spMk id="2" creationId="{0B03CF0E-962E-4069-B65E-0CF2129F1EA5}"/>
          </ac:spMkLst>
        </pc:spChg>
        <pc:spChg chg="add del mod">
          <ac:chgData name="" userId="" providerId="" clId="Web-{DC225873-797D-42AE-9CE7-C92566C513A1}" dt="2018-11-19T11:27:40.586" v="1182" actId="20577"/>
          <ac:spMkLst>
            <pc:docMk/>
            <pc:sldMk cId="4004053259" sldId="261"/>
            <ac:spMk id="3" creationId="{CD170C1C-8346-4BF3-8C1A-F839785EA59B}"/>
          </ac:spMkLst>
        </pc:spChg>
        <pc:picChg chg="add del mod ord">
          <ac:chgData name="" userId="" providerId="" clId="Web-{DC225873-797D-42AE-9CE7-C92566C513A1}" dt="2018-11-19T11:22:56.131" v="988"/>
          <ac:picMkLst>
            <pc:docMk/>
            <pc:sldMk cId="4004053259" sldId="261"/>
            <ac:picMk id="4" creationId="{2890B141-0697-4620-B157-EDBA3301538E}"/>
          </ac:picMkLst>
        </pc:picChg>
        <pc:picChg chg="add mod">
          <ac:chgData name="" userId="" providerId="" clId="Web-{DC225873-797D-42AE-9CE7-C92566C513A1}" dt="2018-11-19T11:23:19.569" v="995" actId="1076"/>
          <ac:picMkLst>
            <pc:docMk/>
            <pc:sldMk cId="4004053259" sldId="261"/>
            <ac:picMk id="6" creationId="{BE318747-E8FD-42FC-B0CD-556263E387DA}"/>
          </ac:picMkLst>
        </pc:picChg>
      </pc:sldChg>
      <pc:sldChg chg="addSp delSp modSp new">
        <pc:chgData name="" userId="" providerId="" clId="Web-{DC225873-797D-42AE-9CE7-C92566C513A1}" dt="2018-11-19T11:37:04.069" v="1383" actId="20577"/>
        <pc:sldMkLst>
          <pc:docMk/>
          <pc:sldMk cId="3916526759" sldId="262"/>
        </pc:sldMkLst>
        <pc:spChg chg="mod">
          <ac:chgData name="" userId="" providerId="" clId="Web-{DC225873-797D-42AE-9CE7-C92566C513A1}" dt="2018-11-19T11:29:51.600" v="1192" actId="20577"/>
          <ac:spMkLst>
            <pc:docMk/>
            <pc:sldMk cId="3916526759" sldId="262"/>
            <ac:spMk id="2" creationId="{9C3917B5-7709-44E1-ACB0-6BFD4CDC0CB8}"/>
          </ac:spMkLst>
        </pc:spChg>
        <pc:spChg chg="mod">
          <ac:chgData name="" userId="" providerId="" clId="Web-{DC225873-797D-42AE-9CE7-C92566C513A1}" dt="2018-11-19T11:33:00.678" v="1263" actId="14100"/>
          <ac:spMkLst>
            <pc:docMk/>
            <pc:sldMk cId="3916526759" sldId="262"/>
            <ac:spMk id="3" creationId="{6C86AB00-00D4-4177-836D-B0F4793CC0E6}"/>
          </ac:spMkLst>
        </pc:spChg>
        <pc:spChg chg="add mod">
          <ac:chgData name="" userId="" providerId="" clId="Web-{DC225873-797D-42AE-9CE7-C92566C513A1}" dt="2018-11-19T11:37:04.069" v="1383" actId="20577"/>
          <ac:spMkLst>
            <pc:docMk/>
            <pc:sldMk cId="3916526759" sldId="262"/>
            <ac:spMk id="10" creationId="{70592191-5AFF-435E-BC52-AEE13F1288D6}"/>
          </ac:spMkLst>
        </pc:spChg>
        <pc:spChg chg="add mod">
          <ac:chgData name="" userId="" providerId="" clId="Web-{DC225873-797D-42AE-9CE7-C92566C513A1}" dt="2018-11-19T11:36:53.819" v="1382" actId="14100"/>
          <ac:spMkLst>
            <pc:docMk/>
            <pc:sldMk cId="3916526759" sldId="262"/>
            <ac:spMk id="11" creationId="{E80C8C8C-FCD0-464E-81AC-AC32C1C9A30F}"/>
          </ac:spMkLst>
        </pc:spChg>
        <pc:picChg chg="add del mod">
          <ac:chgData name="" userId="" providerId="" clId="Web-{DC225873-797D-42AE-9CE7-C92566C513A1}" dt="2018-11-19T11:32:50.038" v="1260"/>
          <ac:picMkLst>
            <pc:docMk/>
            <pc:sldMk cId="3916526759" sldId="262"/>
            <ac:picMk id="4" creationId="{6F13E415-C3AC-48F9-91BA-9F9C20B9830C}"/>
          </ac:picMkLst>
        </pc:picChg>
        <pc:picChg chg="add mod">
          <ac:chgData name="" userId="" providerId="" clId="Web-{DC225873-797D-42AE-9CE7-C92566C513A1}" dt="2018-11-19T11:36:44.538" v="1380" actId="14100"/>
          <ac:picMkLst>
            <pc:docMk/>
            <pc:sldMk cId="3916526759" sldId="262"/>
            <ac:picMk id="6" creationId="{7F4C859F-E607-4DFD-A4EC-8138E521B286}"/>
          </ac:picMkLst>
        </pc:picChg>
        <pc:picChg chg="add mod">
          <ac:chgData name="" userId="" providerId="" clId="Web-{DC225873-797D-42AE-9CE7-C92566C513A1}" dt="2018-11-19T11:36:19.116" v="1364" actId="14100"/>
          <ac:picMkLst>
            <pc:docMk/>
            <pc:sldMk cId="3916526759" sldId="262"/>
            <ac:picMk id="8" creationId="{46368FED-E773-4D95-8B6D-AB3C6D60D54B}"/>
          </ac:picMkLst>
        </pc:picChg>
      </pc:sldChg>
      <pc:sldChg chg="addSp delSp modSp new">
        <pc:chgData name="" userId="" providerId="" clId="Web-{DC225873-797D-42AE-9CE7-C92566C513A1}" dt="2018-11-19T12:07:44.709" v="2168" actId="20577"/>
        <pc:sldMkLst>
          <pc:docMk/>
          <pc:sldMk cId="800495092" sldId="263"/>
        </pc:sldMkLst>
        <pc:spChg chg="mod">
          <ac:chgData name="" userId="" providerId="" clId="Web-{DC225873-797D-42AE-9CE7-C92566C513A1}" dt="2018-11-19T11:51:05.522" v="1833" actId="20577"/>
          <ac:spMkLst>
            <pc:docMk/>
            <pc:sldMk cId="800495092" sldId="263"/>
            <ac:spMk id="2" creationId="{B9DBF829-D85B-40B2-8AF9-7315F5ADD7D0}"/>
          </ac:spMkLst>
        </pc:spChg>
        <pc:spChg chg="mod">
          <ac:chgData name="" userId="" providerId="" clId="Web-{DC225873-797D-42AE-9CE7-C92566C513A1}" dt="2018-11-19T12:07:44.709" v="2168" actId="20577"/>
          <ac:spMkLst>
            <pc:docMk/>
            <pc:sldMk cId="800495092" sldId="263"/>
            <ac:spMk id="3" creationId="{29EDA097-D79C-43AE-AED7-B6ADB263B060}"/>
          </ac:spMkLst>
        </pc:spChg>
        <pc:spChg chg="add mod">
          <ac:chgData name="" userId="" providerId="" clId="Web-{DC225873-797D-42AE-9CE7-C92566C513A1}" dt="2018-11-19T11:55:32.100" v="1868" actId="1076"/>
          <ac:spMkLst>
            <pc:docMk/>
            <pc:sldMk cId="800495092" sldId="263"/>
            <ac:spMk id="12" creationId="{02593840-054D-4D00-8B58-B43607ED7234}"/>
          </ac:spMkLst>
        </pc:spChg>
        <pc:spChg chg="add mod">
          <ac:chgData name="" userId="" providerId="" clId="Web-{DC225873-797D-42AE-9CE7-C92566C513A1}" dt="2018-11-19T11:55:32.084" v="1867" actId="1076"/>
          <ac:spMkLst>
            <pc:docMk/>
            <pc:sldMk cId="800495092" sldId="263"/>
            <ac:spMk id="14" creationId="{4F1F3572-FCCB-49F3-B05C-114ABEBC2DF1}"/>
          </ac:spMkLst>
        </pc:spChg>
        <pc:picChg chg="add mod">
          <ac:chgData name="" userId="" providerId="" clId="Web-{DC225873-797D-42AE-9CE7-C92566C513A1}" dt="2018-11-19T11:55:32.055" v="1863" actId="1076"/>
          <ac:picMkLst>
            <pc:docMk/>
            <pc:sldMk cId="800495092" sldId="263"/>
            <ac:picMk id="4" creationId="{A1C574B3-CDF7-4CC2-9EDE-79FC474072CA}"/>
          </ac:picMkLst>
        </pc:picChg>
        <pc:picChg chg="add mod">
          <ac:chgData name="" userId="" providerId="" clId="Web-{DC225873-797D-42AE-9CE7-C92566C513A1}" dt="2018-11-19T11:55:32.069" v="1864" actId="1076"/>
          <ac:picMkLst>
            <pc:docMk/>
            <pc:sldMk cId="800495092" sldId="263"/>
            <ac:picMk id="6" creationId="{13FF90B3-E1A1-41BA-A798-A37024C5AB7D}"/>
          </ac:picMkLst>
        </pc:picChg>
        <pc:picChg chg="add mod modCrop">
          <ac:chgData name="" userId="" providerId="" clId="Web-{DC225873-797D-42AE-9CE7-C92566C513A1}" dt="2018-11-19T11:55:32.069" v="1865" actId="1076"/>
          <ac:picMkLst>
            <pc:docMk/>
            <pc:sldMk cId="800495092" sldId="263"/>
            <ac:picMk id="8" creationId="{5F1BD190-3206-4AB5-8FB5-2342996F05D0}"/>
          </ac:picMkLst>
        </pc:picChg>
        <pc:picChg chg="add del mod">
          <ac:chgData name="" userId="" providerId="" clId="Web-{DC225873-797D-42AE-9CE7-C92566C513A1}" dt="2018-11-19T11:47:05.178" v="1684"/>
          <ac:picMkLst>
            <pc:docMk/>
            <pc:sldMk cId="800495092" sldId="263"/>
            <ac:picMk id="15" creationId="{7D10EB25-099C-483A-8A28-D82DD66805E0}"/>
          </ac:picMkLst>
        </pc:picChg>
        <pc:cxnChg chg="add mod">
          <ac:chgData name="" userId="" providerId="" clId="Web-{DC225873-797D-42AE-9CE7-C92566C513A1}" dt="2018-11-19T11:55:32.084" v="1866" actId="1076"/>
          <ac:cxnSpMkLst>
            <pc:docMk/>
            <pc:sldMk cId="800495092" sldId="263"/>
            <ac:cxnSpMk id="10" creationId="{5CA96A28-69FB-4EC1-BF85-7BB16CD8CFBF}"/>
          </ac:cxnSpMkLst>
        </pc:cxnChg>
      </pc:sldChg>
      <pc:sldChg chg="addSp delSp modSp new">
        <pc:chgData name="" userId="" providerId="" clId="Web-{DC225873-797D-42AE-9CE7-C92566C513A1}" dt="2018-11-19T12:08:17.538" v="2221" actId="20577"/>
        <pc:sldMkLst>
          <pc:docMk/>
          <pc:sldMk cId="1585829940" sldId="264"/>
        </pc:sldMkLst>
        <pc:spChg chg="mod">
          <ac:chgData name="" userId="" providerId="" clId="Web-{DC225873-797D-42AE-9CE7-C92566C513A1}" dt="2018-11-19T11:59:59.759" v="1929" actId="1076"/>
          <ac:spMkLst>
            <pc:docMk/>
            <pc:sldMk cId="1585829940" sldId="264"/>
            <ac:spMk id="2" creationId="{F3B64879-07E1-4B82-931A-85078B119B9C}"/>
          </ac:spMkLst>
        </pc:spChg>
        <pc:spChg chg="mod">
          <ac:chgData name="" userId="" providerId="" clId="Web-{DC225873-797D-42AE-9CE7-C92566C513A1}" dt="2018-11-19T12:08:17.538" v="2221" actId="20577"/>
          <ac:spMkLst>
            <pc:docMk/>
            <pc:sldMk cId="1585829940" sldId="264"/>
            <ac:spMk id="3" creationId="{C9AA8A7F-708D-42F9-A8A3-09C3B0EC7F68}"/>
          </ac:spMkLst>
        </pc:spChg>
        <pc:spChg chg="add mod">
          <ac:chgData name="" userId="" providerId="" clId="Web-{DC225873-797D-42AE-9CE7-C92566C513A1}" dt="2018-11-19T12:04:36.194" v="1996" actId="1076"/>
          <ac:spMkLst>
            <pc:docMk/>
            <pc:sldMk cId="1585829940" sldId="264"/>
            <ac:spMk id="18" creationId="{1670A772-E452-4DE2-911D-FA56D628CB43}"/>
          </ac:spMkLst>
        </pc:spChg>
        <pc:spChg chg="add mod">
          <ac:chgData name="" userId="" providerId="" clId="Web-{DC225873-797D-42AE-9CE7-C92566C513A1}" dt="2018-11-19T12:05:37.506" v="2047" actId="20577"/>
          <ac:spMkLst>
            <pc:docMk/>
            <pc:sldMk cId="1585829940" sldId="264"/>
            <ac:spMk id="20" creationId="{5B8D969F-64FE-49F4-8300-D2885AC8F6F8}"/>
          </ac:spMkLst>
        </pc:spChg>
        <pc:picChg chg="add del mod">
          <ac:chgData name="" userId="" providerId="" clId="Web-{DC225873-797D-42AE-9CE7-C92566C513A1}" dt="2018-11-19T12:00:17.897" v="1933"/>
          <ac:picMkLst>
            <pc:docMk/>
            <pc:sldMk cId="1585829940" sldId="264"/>
            <ac:picMk id="4" creationId="{44BAAF77-CDC5-4BDE-92CE-ED100F4C3143}"/>
          </ac:picMkLst>
        </pc:picChg>
        <pc:picChg chg="add del mod">
          <ac:chgData name="" userId="" providerId="" clId="Web-{DC225873-797D-42AE-9CE7-C92566C513A1}" dt="2018-11-19T12:00:19.022" v="1934"/>
          <ac:picMkLst>
            <pc:docMk/>
            <pc:sldMk cId="1585829940" sldId="264"/>
            <ac:picMk id="6" creationId="{8C875808-1AB3-479B-AE23-FA228B5DEBEF}"/>
          </ac:picMkLst>
        </pc:picChg>
        <pc:picChg chg="add mod ord modCrop">
          <ac:chgData name="" userId="" providerId="" clId="Web-{DC225873-797D-42AE-9CE7-C92566C513A1}" dt="2018-11-19T12:04:36.178" v="1992" actId="1076"/>
          <ac:picMkLst>
            <pc:docMk/>
            <pc:sldMk cId="1585829940" sldId="264"/>
            <ac:picMk id="8" creationId="{A76DDB6E-7FC1-4C49-B457-884F75DE239E}"/>
          </ac:picMkLst>
        </pc:picChg>
        <pc:picChg chg="add mod ord modCrop">
          <ac:chgData name="" userId="" providerId="" clId="Web-{DC225873-797D-42AE-9CE7-C92566C513A1}" dt="2018-11-19T12:04:36.194" v="1993" actId="1076"/>
          <ac:picMkLst>
            <pc:docMk/>
            <pc:sldMk cId="1585829940" sldId="264"/>
            <ac:picMk id="10" creationId="{A4EDE11E-EA92-4A08-AE8D-C18DF19C22E3}"/>
          </ac:picMkLst>
        </pc:picChg>
        <pc:picChg chg="add mod">
          <ac:chgData name="" userId="" providerId="" clId="Web-{DC225873-797D-42AE-9CE7-C92566C513A1}" dt="2018-11-19T12:04:23.538" v="1990" actId="1076"/>
          <ac:picMkLst>
            <pc:docMk/>
            <pc:sldMk cId="1585829940" sldId="264"/>
            <ac:picMk id="12" creationId="{AC1DD837-4065-4F00-82A1-5F66F60BE6B7}"/>
          </ac:picMkLst>
        </pc:picChg>
        <pc:cxnChg chg="add mod">
          <ac:chgData name="" userId="" providerId="" clId="Web-{DC225873-797D-42AE-9CE7-C92566C513A1}" dt="2018-11-19T12:04:36.194" v="1994" actId="1076"/>
          <ac:cxnSpMkLst>
            <pc:docMk/>
            <pc:sldMk cId="1585829940" sldId="264"/>
            <ac:cxnSpMk id="15" creationId="{140CBC36-8778-4F98-98B4-37AD84D4E17E}"/>
          </ac:cxnSpMkLst>
        </pc:cxnChg>
        <pc:cxnChg chg="add mod">
          <ac:chgData name="" userId="" providerId="" clId="Web-{DC225873-797D-42AE-9CE7-C92566C513A1}" dt="2018-11-19T12:04:36.194" v="1995" actId="1076"/>
          <ac:cxnSpMkLst>
            <pc:docMk/>
            <pc:sldMk cId="1585829940" sldId="264"/>
            <ac:cxnSpMk id="16" creationId="{7DFE360A-84A9-40BA-BDF0-ADE97F8A1663}"/>
          </ac:cxnSpMkLst>
        </pc:cxnChg>
      </pc:sldChg>
      <pc:sldChg chg="addSp modSp new">
        <pc:chgData name="" userId="" providerId="" clId="Web-{DC225873-797D-42AE-9CE7-C92566C513A1}" dt="2018-11-19T12:12:55.913" v="2318" actId="1076"/>
        <pc:sldMkLst>
          <pc:docMk/>
          <pc:sldMk cId="3887394583" sldId="265"/>
        </pc:sldMkLst>
        <pc:spChg chg="mod">
          <ac:chgData name="" userId="" providerId="" clId="Web-{DC225873-797D-42AE-9CE7-C92566C513A1}" dt="2018-11-19T12:11:13.272" v="2257" actId="20577"/>
          <ac:spMkLst>
            <pc:docMk/>
            <pc:sldMk cId="3887394583" sldId="265"/>
            <ac:spMk id="2" creationId="{CA81996F-B3DE-47AF-8C49-AA789A84330A}"/>
          </ac:spMkLst>
        </pc:spChg>
        <pc:spChg chg="mod">
          <ac:chgData name="" userId="" providerId="" clId="Web-{DC225873-797D-42AE-9CE7-C92566C513A1}" dt="2018-11-19T12:12:51.959" v="2317" actId="14100"/>
          <ac:spMkLst>
            <pc:docMk/>
            <pc:sldMk cId="3887394583" sldId="265"/>
            <ac:spMk id="3" creationId="{1B158DB4-21B7-4E4C-A5B2-9431AB70B6C0}"/>
          </ac:spMkLst>
        </pc:spChg>
        <pc:picChg chg="add mod modCrop">
          <ac:chgData name="" userId="" providerId="" clId="Web-{DC225873-797D-42AE-9CE7-C92566C513A1}" dt="2018-11-19T12:12:55.913" v="2318" actId="1076"/>
          <ac:picMkLst>
            <pc:docMk/>
            <pc:sldMk cId="3887394583" sldId="265"/>
            <ac:picMk id="4" creationId="{AE02798D-0CA8-4278-A9ED-8718966C2C63}"/>
          </ac:picMkLst>
        </pc:picChg>
      </pc:sldChg>
    </pc:docChg>
  </pc:docChgLst>
  <pc:docChgLst>
    <pc:chgData clId="Web-{5A1672EA-59E9-4303-B0E5-E05CAF8D30B8}"/>
    <pc:docChg chg="modSld">
      <pc:chgData name="" userId="" providerId="" clId="Web-{5A1672EA-59E9-4303-B0E5-E05CAF8D30B8}" dt="2018-11-23T18:11:13.596" v="173" actId="20577"/>
      <pc:docMkLst>
        <pc:docMk/>
      </pc:docMkLst>
      <pc:sldChg chg="addSp delSp modSp">
        <pc:chgData name="" userId="" providerId="" clId="Web-{5A1672EA-59E9-4303-B0E5-E05CAF8D30B8}" dt="2018-11-23T18:11:13.502" v="171" actId="20577"/>
        <pc:sldMkLst>
          <pc:docMk/>
          <pc:sldMk cId="3990479659" sldId="266"/>
        </pc:sldMkLst>
        <pc:spChg chg="mod">
          <ac:chgData name="" userId="" providerId="" clId="Web-{5A1672EA-59E9-4303-B0E5-E05CAF8D30B8}" dt="2018-11-23T18:11:13.502" v="171" actId="20577"/>
          <ac:spMkLst>
            <pc:docMk/>
            <pc:sldMk cId="3990479659" sldId="266"/>
            <ac:spMk id="3" creationId="{7106C44C-4E8E-4496-A223-620C389F0E67}"/>
          </ac:spMkLst>
        </pc:spChg>
        <pc:spChg chg="add del mod">
          <ac:chgData name="" userId="" providerId="" clId="Web-{5A1672EA-59E9-4303-B0E5-E05CAF8D30B8}" dt="2018-11-23T18:09:38.784" v="150"/>
          <ac:spMkLst>
            <pc:docMk/>
            <pc:sldMk cId="3990479659" sldId="266"/>
            <ac:spMk id="11" creationId="{C086C0BD-61A3-43E7-99EE-F60AB965CD98}"/>
          </ac:spMkLst>
        </pc:spChg>
        <pc:picChg chg="mod">
          <ac:chgData name="" userId="" providerId="" clId="Web-{5A1672EA-59E9-4303-B0E5-E05CAF8D30B8}" dt="2018-11-23T18:10:42.596" v="162" actId="1076"/>
          <ac:picMkLst>
            <pc:docMk/>
            <pc:sldMk cId="3990479659" sldId="266"/>
            <ac:picMk id="4" creationId="{EC62F245-0160-45BE-80AB-320E150049A0}"/>
          </ac:picMkLst>
        </pc:picChg>
        <pc:picChg chg="add del mod">
          <ac:chgData name="" userId="" providerId="" clId="Web-{5A1672EA-59E9-4303-B0E5-E05CAF8D30B8}" dt="2018-11-23T18:05:39.770" v="47"/>
          <ac:picMkLst>
            <pc:docMk/>
            <pc:sldMk cId="3990479659" sldId="266"/>
            <ac:picMk id="5" creationId="{6A993E83-70F2-4F4A-819C-99E2E1542F91}"/>
          </ac:picMkLst>
        </pc:picChg>
        <pc:picChg chg="add mod modCrop">
          <ac:chgData name="" userId="" providerId="" clId="Web-{5A1672EA-59E9-4303-B0E5-E05CAF8D30B8}" dt="2018-11-23T18:09:29.862" v="147" actId="1076"/>
          <ac:picMkLst>
            <pc:docMk/>
            <pc:sldMk cId="3990479659" sldId="266"/>
            <ac:picMk id="7" creationId="{CCA5BD39-D97F-4233-A600-54650235155E}"/>
          </ac:picMkLst>
        </pc:picChg>
        <pc:picChg chg="add mod modCrop">
          <ac:chgData name="" userId="" providerId="" clId="Web-{5A1672EA-59E9-4303-B0E5-E05CAF8D30B8}" dt="2018-11-23T18:09:29.862" v="148" actId="1076"/>
          <ac:picMkLst>
            <pc:docMk/>
            <pc:sldMk cId="3990479659" sldId="266"/>
            <ac:picMk id="9" creationId="{9CA9A7D1-0F56-4CA9-8764-84F5091C101F}"/>
          </ac:picMkLst>
        </pc:picChg>
        <pc:picChg chg="add mod modCrop">
          <ac:chgData name="" userId="" providerId="" clId="Web-{5A1672EA-59E9-4303-B0E5-E05CAF8D30B8}" dt="2018-11-23T18:10:29.456" v="160" actId="1076"/>
          <ac:picMkLst>
            <pc:docMk/>
            <pc:sldMk cId="3990479659" sldId="266"/>
            <ac:picMk id="12" creationId="{2B68D1EA-BF59-4177-846C-F3A08EBD5DA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445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A mechanical collagen model to study the formation of liver fibrosis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33838"/>
            <a:ext cx="9144000" cy="2824162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5900" dirty="0">
                <a:cs typeface="Calibri"/>
              </a:rPr>
              <a:t>Jieling Zhao</a:t>
            </a:r>
            <a:r>
              <a:rPr lang="en-US" sz="5900" baseline="30000" dirty="0">
                <a:cs typeface="Calibri"/>
              </a:rPr>
              <a:t>1,2</a:t>
            </a:r>
            <a:r>
              <a:rPr lang="en-US" sz="5900" dirty="0">
                <a:cs typeface="Calibri"/>
              </a:rPr>
              <a:t> and Dirk Drasdo</a:t>
            </a:r>
            <a:r>
              <a:rPr lang="en-US" sz="5900" baseline="30000" dirty="0">
                <a:cs typeface="Calibri"/>
              </a:rPr>
              <a:t>1,2</a:t>
            </a:r>
            <a:endParaRPr lang="en-US" sz="5900" dirty="0">
              <a:cs typeface="Calibri"/>
            </a:endParaRPr>
          </a:p>
          <a:p>
            <a:r>
              <a:rPr lang="en-US" sz="3400" dirty="0">
                <a:cs typeface="Calibri"/>
              </a:rPr>
              <a:t>in collaboration with</a:t>
            </a:r>
          </a:p>
          <a:p>
            <a:r>
              <a:rPr lang="en-US" sz="4200" dirty="0">
                <a:cs typeface="Calibri"/>
              </a:rPr>
              <a:t>Ahmed Ghallab</a:t>
            </a:r>
            <a:r>
              <a:rPr lang="en-US" sz="4200" baseline="30000" dirty="0">
                <a:cs typeface="Calibri"/>
              </a:rPr>
              <a:t>1</a:t>
            </a:r>
            <a:r>
              <a:rPr lang="en-US" sz="4200" dirty="0">
                <a:cs typeface="Calibri"/>
              </a:rPr>
              <a:t>, </a:t>
            </a:r>
            <a:r>
              <a:rPr lang="en-US" sz="4200" dirty="0" err="1">
                <a:cs typeface="Calibri"/>
              </a:rPr>
              <a:t>Ayham</a:t>
            </a:r>
            <a:r>
              <a:rPr lang="en-US" sz="4200" dirty="0">
                <a:cs typeface="Calibri"/>
              </a:rPr>
              <a:t> Zaza</a:t>
            </a:r>
            <a:r>
              <a:rPr lang="en-US" sz="4200" baseline="30000" dirty="0">
                <a:cs typeface="Calibri"/>
              </a:rPr>
              <a:t>1</a:t>
            </a:r>
            <a:r>
              <a:rPr lang="en-US" sz="4200" dirty="0">
                <a:cs typeface="Calibri"/>
              </a:rPr>
              <a:t>, Jan G. Hengstler</a:t>
            </a:r>
            <a:r>
              <a:rPr lang="en-US" sz="4200" baseline="30000" dirty="0">
                <a:cs typeface="Calibri"/>
              </a:rPr>
              <a:t>1</a:t>
            </a:r>
            <a:endParaRPr lang="en-US" sz="4200" dirty="0">
              <a:cs typeface="Calibri"/>
            </a:endParaRPr>
          </a:p>
          <a:p>
            <a:r>
              <a:rPr lang="en-US" sz="4200" dirty="0" err="1">
                <a:cs typeface="Calibri"/>
              </a:rPr>
              <a:t>Seddik</a:t>
            </a:r>
            <a:r>
              <a:rPr lang="en-US" sz="4200" dirty="0">
                <a:cs typeface="Calibri"/>
              </a:rPr>
              <a:t> Hammad</a:t>
            </a:r>
            <a:r>
              <a:rPr lang="en-US" sz="4200" baseline="30000" dirty="0">
                <a:cs typeface="Calibri"/>
              </a:rPr>
              <a:t>3</a:t>
            </a:r>
            <a:r>
              <a:rPr lang="en-US" sz="4200" dirty="0">
                <a:cs typeface="Calibri"/>
              </a:rPr>
              <a:t>, Steven Dooley</a:t>
            </a:r>
            <a:r>
              <a:rPr lang="en-US" sz="4200" baseline="30000" dirty="0">
                <a:cs typeface="Calibri"/>
              </a:rPr>
              <a:t>3</a:t>
            </a:r>
            <a:endParaRPr lang="en-US" sz="4200" dirty="0">
              <a:cs typeface="Calibri"/>
            </a:endParaRPr>
          </a:p>
          <a:p>
            <a:r>
              <a:rPr lang="en-US" sz="4200" dirty="0">
                <a:cs typeface="Calibri"/>
              </a:rPr>
              <a:t>Andreas Buttenschoen</a:t>
            </a:r>
            <a:r>
              <a:rPr lang="en-US" sz="4200" baseline="30000" dirty="0">
                <a:cs typeface="Calibri"/>
              </a:rPr>
              <a:t>4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sz="3600" baseline="30000" dirty="0">
                <a:cs typeface="Calibri"/>
              </a:rPr>
              <a:t>1</a:t>
            </a:r>
            <a:r>
              <a:rPr lang="en-US" sz="3600" dirty="0">
                <a:cs typeface="Calibri"/>
              </a:rPr>
              <a:t>IfADo, Dortmund, Germany, </a:t>
            </a:r>
            <a:r>
              <a:rPr lang="en-US" sz="3600" baseline="30000" dirty="0">
                <a:cs typeface="Calibri"/>
              </a:rPr>
              <a:t>2</a:t>
            </a:r>
            <a:r>
              <a:rPr lang="en-US" sz="3600" dirty="0">
                <a:cs typeface="Calibri"/>
              </a:rPr>
              <a:t>INRIA, Paris, France, </a:t>
            </a:r>
            <a:r>
              <a:rPr lang="en-US" sz="3600" baseline="30000" dirty="0">
                <a:cs typeface="Calibri"/>
              </a:rPr>
              <a:t>3</a:t>
            </a:r>
            <a:r>
              <a:rPr lang="en-US" sz="3600" dirty="0">
                <a:cs typeface="Calibri"/>
              </a:rPr>
              <a:t>UMM, Mannheim, Germany, </a:t>
            </a:r>
            <a:r>
              <a:rPr lang="en-US" sz="3600" baseline="30000" dirty="0">
                <a:cs typeface="Calibri"/>
              </a:rPr>
              <a:t>4</a:t>
            </a:r>
            <a:r>
              <a:rPr lang="en-US" sz="3600" dirty="0">
                <a:cs typeface="Calibri"/>
              </a:rPr>
              <a:t>UBC, Vancouver, Canada</a:t>
            </a:r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2CD7AB-0F9F-4C34-899B-4D8E3015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2743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996F-B3DE-47AF-8C49-AA789A84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A toy model of 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8DB4-21B7-4E4C-A5B2-9431AB70B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6494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 simple model to test our proposed mechanism</a:t>
            </a:r>
            <a:endParaRPr lang="en-US" dirty="0"/>
          </a:p>
        </p:txBody>
      </p:sp>
      <p:pic>
        <p:nvPicPr>
          <p:cNvPr id="4" name="Picture 4" descr="A picture containing abacus, object, weapon&#10;&#10;Description generated with very high confidence">
            <a:extLst>
              <a:ext uri="{FF2B5EF4-FFF2-40B4-BE49-F238E27FC236}">
                <a16:creationId xmlns:a16="http://schemas.microsoft.com/office/drawing/2014/main" id="{AE02798D-0CA8-4278-A9ED-8718966C2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5" r="-295" b="-370"/>
          <a:stretch/>
        </p:blipFill>
        <p:spPr>
          <a:xfrm>
            <a:off x="369094" y="2955131"/>
            <a:ext cx="3774316" cy="2852398"/>
          </a:xfrm>
          <a:prstGeom prst="rect">
            <a:avLst/>
          </a:prstGeom>
        </p:spPr>
      </p:pic>
      <p:pic>
        <p:nvPicPr>
          <p:cNvPr id="5" name="Picture 5" descr="A picture containing abacus, sandglass, indoor&#10;&#10;Description generated with very high confidence">
            <a:extLst>
              <a:ext uri="{FF2B5EF4-FFF2-40B4-BE49-F238E27FC236}">
                <a16:creationId xmlns:a16="http://schemas.microsoft.com/office/drawing/2014/main" id="{D69DD663-4E98-4FA0-9902-6695CAD27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9" t="12633" r="20588" b="980"/>
          <a:stretch/>
        </p:blipFill>
        <p:spPr>
          <a:xfrm>
            <a:off x="7119938" y="360759"/>
            <a:ext cx="3119440" cy="3344692"/>
          </a:xfrm>
          <a:prstGeom prst="rect">
            <a:avLst/>
          </a:prstGeom>
        </p:spPr>
      </p:pic>
      <p:pic>
        <p:nvPicPr>
          <p:cNvPr id="7" name="Picture 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93C1C0EB-6350-4B82-B65C-9434D8991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75" t="14062" r="840" b="2344"/>
          <a:stretch/>
        </p:blipFill>
        <p:spPr>
          <a:xfrm>
            <a:off x="7119937" y="3857625"/>
            <a:ext cx="4941102" cy="254794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34ACEDA-7B03-456D-BF79-CD604A0DF2E8}"/>
              </a:ext>
            </a:extLst>
          </p:cNvPr>
          <p:cNvSpPr/>
          <p:nvPr/>
        </p:nvSpPr>
        <p:spPr>
          <a:xfrm rot="20940000">
            <a:off x="4832890" y="3460528"/>
            <a:ext cx="176422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585DA6B-4CCE-43E2-B0A4-3BD8BEC28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150" y="4253514"/>
            <a:ext cx="2743200" cy="15418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BC845E-5ACF-4034-8C91-5FEB2DC134C1}"/>
              </a:ext>
            </a:extLst>
          </p:cNvPr>
          <p:cNvSpPr txBox="1"/>
          <p:nvPr/>
        </p:nvSpPr>
        <p:spPr>
          <a:xfrm>
            <a:off x="307181" y="5807869"/>
            <a:ext cx="4291012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cs typeface="Calibri"/>
              </a:rPr>
              <a:t> toy lobule: the interior void represents the CYP region filled by overexpressed collagen fibers 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8F3CF-092D-4700-AD51-EF02E79466DF}"/>
              </a:ext>
            </a:extLst>
          </p:cNvPr>
          <p:cNvSpPr txBox="1"/>
          <p:nvPr/>
        </p:nvSpPr>
        <p:spPr>
          <a:xfrm>
            <a:off x="10260806" y="1021556"/>
            <a:ext cx="1933575" cy="258532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Cross-section of the toy lobule after the toy</a:t>
            </a:r>
            <a:r>
              <a:rPr lang="en-US" dirty="0">
                <a:cs typeface="Calibri"/>
              </a:rPr>
              <a:t> lobule is regenerated, the collagen meshwork is compressed into "bridging"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94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388C-7CC9-49CD-B4D8-175107B9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Incorporate the collagen model into lobule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6C44C-4E8E-4496-A223-620C389F0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640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Embed collagens into the lobule</a:t>
            </a:r>
          </a:p>
          <a:p>
            <a:pPr lvl="1"/>
            <a:r>
              <a:rPr lang="en-US" dirty="0">
                <a:cs typeface="Calibri"/>
              </a:rPr>
              <a:t>Collagen density: 0.5 mg / mL</a:t>
            </a:r>
          </a:p>
          <a:p>
            <a:pPr lvl="1"/>
            <a:r>
              <a:rPr lang="en-US" dirty="0">
                <a:cs typeface="Calibri"/>
              </a:rPr>
              <a:t>Prelim result: first show the simulation in  1/6 of the lobule</a:t>
            </a:r>
            <a:endParaRPr lang="en-US"/>
          </a:p>
        </p:txBody>
      </p:sp>
      <p:pic>
        <p:nvPicPr>
          <p:cNvPr id="4" name="Picture 4" descr="A picture containing furniture&#10;&#10;Description generated with high confidence">
            <a:extLst>
              <a:ext uri="{FF2B5EF4-FFF2-40B4-BE49-F238E27FC236}">
                <a16:creationId xmlns:a16="http://schemas.microsoft.com/office/drawing/2014/main" id="{EC62F245-0160-45BE-80AB-320E1500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4359877"/>
            <a:ext cx="4267200" cy="240544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CA5BD39-D97F-4233-A600-546502351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8" b="-585"/>
          <a:stretch/>
        </p:blipFill>
        <p:spPr>
          <a:xfrm>
            <a:off x="8547100" y="1311593"/>
            <a:ext cx="3581400" cy="2672416"/>
          </a:xfrm>
          <a:prstGeom prst="rect">
            <a:avLst/>
          </a:prstGeom>
        </p:spPr>
      </p:pic>
      <p:pic>
        <p:nvPicPr>
          <p:cNvPr id="9" name="Picture 9" descr="A picture containing colorful, colored, sweet, food&#10;&#10;Description generated with very high confidence">
            <a:extLst>
              <a:ext uri="{FF2B5EF4-FFF2-40B4-BE49-F238E27FC236}">
                <a16:creationId xmlns:a16="http://schemas.microsoft.com/office/drawing/2014/main" id="{9CA9A7D1-0F56-4CA9-8764-84F5091C1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28" t="7143" b="-447"/>
          <a:stretch/>
        </p:blipFill>
        <p:spPr>
          <a:xfrm>
            <a:off x="8470900" y="4105593"/>
            <a:ext cx="3657601" cy="2659636"/>
          </a:xfrm>
          <a:prstGeom prst="rect">
            <a:avLst/>
          </a:prstGeom>
        </p:spPr>
      </p:pic>
      <p:pic>
        <p:nvPicPr>
          <p:cNvPr id="12" name="Picture 12" descr="A picture containing apple, abacus, ball, bow&#10;&#10;Description generated with very high confidence">
            <a:extLst>
              <a:ext uri="{FF2B5EF4-FFF2-40B4-BE49-F238E27FC236}">
                <a16:creationId xmlns:a16="http://schemas.microsoft.com/office/drawing/2014/main" id="{2B68D1EA-BF59-4177-846C-F3A08EBD5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4" r="-926" b="571"/>
          <a:stretch/>
        </p:blipFill>
        <p:spPr>
          <a:xfrm>
            <a:off x="4914900" y="1307011"/>
            <a:ext cx="3556001" cy="26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7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A0E8-AD8A-41B0-82AC-AD3F72B4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Summary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B12E9-4F6B-4C7D-9A7D-8CF75D5E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Our collagen model can capture the fundamental mechanical properties of the collagen fiber/network</a:t>
            </a:r>
          </a:p>
          <a:p>
            <a:pPr lvl="1"/>
            <a:r>
              <a:rPr lang="en-US" dirty="0">
                <a:cs typeface="Calibri"/>
              </a:rPr>
              <a:t>Bending</a:t>
            </a:r>
          </a:p>
          <a:p>
            <a:pPr lvl="1"/>
            <a:r>
              <a:rPr lang="en-US" dirty="0">
                <a:cs typeface="Calibri"/>
              </a:rPr>
              <a:t>Shear</a:t>
            </a:r>
          </a:p>
          <a:p>
            <a:r>
              <a:rPr lang="en-US" dirty="0">
                <a:cs typeface="Calibri"/>
              </a:rPr>
              <a:t>The proposed mechanism of formation of "bridging pattern" can be reproduced using a toy collagen model</a:t>
            </a:r>
          </a:p>
          <a:p>
            <a:r>
              <a:rPr lang="en-US" dirty="0">
                <a:cs typeface="Calibri"/>
              </a:rPr>
              <a:t>The collagen model is incorporated into the lobule model</a:t>
            </a:r>
          </a:p>
        </p:txBody>
      </p:sp>
    </p:spTree>
    <p:extLst>
      <p:ext uri="{BB962C8B-B14F-4D97-AF65-F5344CB8AC3E}">
        <p14:creationId xmlns:p14="http://schemas.microsoft.com/office/powerpoint/2010/main" val="367248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7792-0911-4D15-A06F-79B29438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Future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3F03-17EA-485C-A4E7-8EC5852C2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More cell types added into the model</a:t>
            </a:r>
          </a:p>
          <a:p>
            <a:pPr lvl="1"/>
            <a:r>
              <a:rPr lang="en-US" dirty="0">
                <a:cs typeface="Calibri"/>
              </a:rPr>
              <a:t>Stellate cells</a:t>
            </a:r>
          </a:p>
          <a:p>
            <a:pPr lvl="2"/>
            <a:r>
              <a:rPr lang="en-US" dirty="0">
                <a:cs typeface="Calibri"/>
              </a:rPr>
              <a:t>Producing collagens</a:t>
            </a:r>
          </a:p>
          <a:p>
            <a:pPr lvl="1"/>
            <a:r>
              <a:rPr lang="en-US" dirty="0">
                <a:cs typeface="Calibri"/>
              </a:rPr>
              <a:t>Macrophages</a:t>
            </a:r>
          </a:p>
          <a:p>
            <a:pPr lvl="2"/>
            <a:r>
              <a:rPr lang="en-US" dirty="0">
                <a:cs typeface="Calibri"/>
              </a:rPr>
              <a:t>Digest collagens</a:t>
            </a:r>
          </a:p>
          <a:p>
            <a:pPr lvl="1"/>
            <a:r>
              <a:rPr lang="en-US" dirty="0">
                <a:cs typeface="Calibri"/>
              </a:rPr>
              <a:t>Endothelial cells</a:t>
            </a:r>
          </a:p>
          <a:p>
            <a:pPr lvl="2"/>
            <a:r>
              <a:rPr lang="en-US" dirty="0">
                <a:cs typeface="Calibri"/>
              </a:rPr>
              <a:t>Sources of many chemical signals (e.g. Rspondin3)</a:t>
            </a:r>
          </a:p>
          <a:p>
            <a:r>
              <a:rPr lang="en-US" dirty="0">
                <a:cs typeface="Calibri"/>
              </a:rPr>
              <a:t>Apply collagen models into multi-lobules</a:t>
            </a:r>
          </a:p>
          <a:p>
            <a:r>
              <a:rPr lang="en-US" dirty="0">
                <a:cs typeface="Calibri"/>
              </a:rPr>
              <a:t>Combine the two components together</a:t>
            </a:r>
          </a:p>
          <a:p>
            <a:pPr lvl="1"/>
            <a:r>
              <a:rPr lang="en-US" dirty="0">
                <a:cs typeface="Calibri"/>
              </a:rPr>
              <a:t>Activator-inhibitor system</a:t>
            </a:r>
          </a:p>
          <a:p>
            <a:pPr lvl="1"/>
            <a:r>
              <a:rPr lang="en-US" dirty="0">
                <a:cs typeface="Calibri"/>
              </a:rPr>
              <a:t>Cell-collagen mechanics</a:t>
            </a:r>
          </a:p>
        </p:txBody>
      </p:sp>
      <p:pic>
        <p:nvPicPr>
          <p:cNvPr id="4" name="Picture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30FAF268-41BB-4EFB-8277-1D44C0DC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457036"/>
            <a:ext cx="4089400" cy="39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41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19DF8-93F9-4B4D-AF88-69595706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2C064-7436-4CF5-8DEE-89F949735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624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IfADo</a:t>
            </a:r>
          </a:p>
          <a:p>
            <a:pPr lvl="1"/>
            <a:r>
              <a:rPr lang="en-US" dirty="0">
                <a:cs typeface="Calibri"/>
              </a:rPr>
              <a:t>Jan G. </a:t>
            </a:r>
            <a:r>
              <a:rPr lang="en-US" dirty="0" err="1">
                <a:cs typeface="Calibri"/>
              </a:rPr>
              <a:t>Hengstler</a:t>
            </a:r>
          </a:p>
          <a:p>
            <a:pPr lvl="1"/>
            <a:r>
              <a:rPr lang="en-US" dirty="0">
                <a:cs typeface="Calibri"/>
              </a:rPr>
              <a:t>Ahmed </a:t>
            </a:r>
            <a:r>
              <a:rPr lang="en-US" dirty="0" err="1">
                <a:cs typeface="Calibri"/>
              </a:rPr>
              <a:t>Ghallab</a:t>
            </a:r>
          </a:p>
          <a:p>
            <a:pPr lvl="1"/>
            <a:r>
              <a:rPr lang="en-US" dirty="0" err="1">
                <a:cs typeface="Calibri"/>
              </a:rPr>
              <a:t>Ayham</a:t>
            </a:r>
            <a:r>
              <a:rPr lang="en-US" dirty="0">
                <a:cs typeface="Calibri"/>
              </a:rPr>
              <a:t> Zaza</a:t>
            </a:r>
          </a:p>
          <a:p>
            <a:pPr lvl="1"/>
            <a:r>
              <a:rPr lang="en-US" dirty="0">
                <a:cs typeface="Calibri"/>
              </a:rPr>
              <a:t>Tim Johann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INRIA</a:t>
            </a:r>
          </a:p>
          <a:p>
            <a:pPr lvl="1"/>
            <a:r>
              <a:rPr lang="en-US" dirty="0">
                <a:cs typeface="Calibri"/>
              </a:rPr>
              <a:t>Dirk </a:t>
            </a:r>
            <a:r>
              <a:rPr lang="en-US" dirty="0" err="1">
                <a:cs typeface="Calibri"/>
              </a:rPr>
              <a:t>Drasdo</a:t>
            </a:r>
          </a:p>
          <a:p>
            <a:pPr lvl="1"/>
            <a:r>
              <a:rPr lang="en-US" dirty="0">
                <a:cs typeface="Calibri"/>
              </a:rPr>
              <a:t>Paul Van Liedekerke</a:t>
            </a:r>
          </a:p>
          <a:p>
            <a:pPr lvl="1"/>
            <a:r>
              <a:rPr lang="en-US" dirty="0">
                <a:cs typeface="Calibri"/>
              </a:rPr>
              <a:t>Yi Yin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0D0005-19AF-43A5-BE5A-4CD535C5F43A}"/>
              </a:ext>
            </a:extLst>
          </p:cNvPr>
          <p:cNvSpPr txBox="1">
            <a:spLocks/>
          </p:cNvSpPr>
          <p:nvPr/>
        </p:nvSpPr>
        <p:spPr>
          <a:xfrm>
            <a:off x="4394199" y="1825625"/>
            <a:ext cx="39624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UMM</a:t>
            </a:r>
          </a:p>
          <a:p>
            <a:pPr lvl="1"/>
            <a:r>
              <a:rPr lang="en-US" dirty="0">
                <a:cs typeface="Calibri"/>
              </a:rPr>
              <a:t>Steven Dooley</a:t>
            </a:r>
          </a:p>
          <a:p>
            <a:pPr lvl="1"/>
            <a:r>
              <a:rPr lang="en-US" dirty="0" err="1">
                <a:cs typeface="Calibri"/>
              </a:rPr>
              <a:t>Seddik</a:t>
            </a:r>
            <a:r>
              <a:rPr lang="en-US" dirty="0">
                <a:cs typeface="Calibri"/>
              </a:rPr>
              <a:t> Hammad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UBC</a:t>
            </a:r>
          </a:p>
          <a:p>
            <a:pPr lvl="1"/>
            <a:r>
              <a:rPr lang="en-US" dirty="0">
                <a:cs typeface="Calibri"/>
              </a:rPr>
              <a:t>Andreas </a:t>
            </a:r>
            <a:r>
              <a:rPr lang="en-US" dirty="0" err="1">
                <a:cs typeface="Calibri"/>
              </a:rPr>
              <a:t>Buttenschoen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UL</a:t>
            </a:r>
          </a:p>
          <a:p>
            <a:pPr lvl="1"/>
            <a:r>
              <a:rPr lang="en-US" dirty="0">
                <a:cs typeface="Calibri"/>
              </a:rPr>
              <a:t>Stefan </a:t>
            </a:r>
            <a:r>
              <a:rPr lang="en-US" dirty="0" err="1">
                <a:cs typeface="Calibri"/>
              </a:rPr>
              <a:t>Hoehme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14E5D4-56BA-4469-A3F2-5DF2974BF6B6}"/>
              </a:ext>
            </a:extLst>
          </p:cNvPr>
          <p:cNvSpPr txBox="1">
            <a:spLocks/>
          </p:cNvSpPr>
          <p:nvPr/>
        </p:nvSpPr>
        <p:spPr>
          <a:xfrm>
            <a:off x="7962898" y="1825625"/>
            <a:ext cx="39624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Funding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773B189-AEE8-4F6D-8B5D-D3141E94E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2358596"/>
            <a:ext cx="3771900" cy="140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29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DE65-DCFD-45A5-9AF6-4AB975B2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Appendix: parameters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C8C90-3796-4E1F-8E76-7DD8F5DDD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2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Collagen</a:t>
            </a:r>
          </a:p>
          <a:p>
            <a:pPr lvl="1"/>
            <a:r>
              <a:rPr lang="en-US" dirty="0">
                <a:cs typeface="Calibri"/>
              </a:rPr>
              <a:t>Radius: 100 nm</a:t>
            </a:r>
          </a:p>
          <a:p>
            <a:pPr lvl="1"/>
            <a:r>
              <a:rPr lang="en-US" dirty="0">
                <a:cs typeface="Calibri"/>
              </a:rPr>
              <a:t>Young's modulus: 50 MPa</a:t>
            </a:r>
          </a:p>
          <a:p>
            <a:pPr lvl="1"/>
            <a:r>
              <a:rPr lang="en-US" dirty="0">
                <a:cs typeface="Calibri"/>
              </a:rPr>
              <a:t>Fiber length: 6 </a:t>
            </a:r>
            <a:r>
              <a:rPr lang="en-US" dirty="0" err="1">
                <a:cs typeface="Calibri"/>
              </a:rPr>
              <a:t>μm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Cell (Hepatocyte)</a:t>
            </a:r>
          </a:p>
          <a:p>
            <a:pPr lvl="1"/>
            <a:r>
              <a:rPr lang="en-US" dirty="0">
                <a:cs typeface="Calibri"/>
              </a:rPr>
              <a:t>Radius: 23.3 </a:t>
            </a:r>
            <a:r>
              <a:rPr lang="en-US" dirty="0" err="1">
                <a:cs typeface="Calibri"/>
              </a:rPr>
              <a:t>μm</a:t>
            </a:r>
          </a:p>
          <a:p>
            <a:pPr lvl="1"/>
            <a:r>
              <a:rPr lang="en-US" dirty="0">
                <a:cs typeface="Calibri"/>
              </a:rPr>
              <a:t>Young's modulus: 450 Pa</a:t>
            </a:r>
          </a:p>
          <a:p>
            <a:pPr lvl="1"/>
            <a:r>
              <a:rPr lang="en-US" dirty="0">
                <a:cs typeface="Calibri"/>
              </a:rPr>
              <a:t>Cycle time: 24 hours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B4C6BC-7C6C-4956-99ED-14D07806F18B}"/>
              </a:ext>
            </a:extLst>
          </p:cNvPr>
          <p:cNvSpPr txBox="1">
            <a:spLocks/>
          </p:cNvSpPr>
          <p:nvPr/>
        </p:nvSpPr>
        <p:spPr>
          <a:xfrm>
            <a:off x="5854699" y="1825625"/>
            <a:ext cx="46228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Vessel</a:t>
            </a:r>
          </a:p>
          <a:p>
            <a:pPr lvl="1"/>
            <a:r>
              <a:rPr lang="en-US" dirty="0">
                <a:cs typeface="Calibri"/>
              </a:rPr>
              <a:t>Radius: 4 </a:t>
            </a:r>
            <a:r>
              <a:rPr lang="en-US" dirty="0" err="1">
                <a:cs typeface="Calibri"/>
              </a:rPr>
              <a:t>μm</a:t>
            </a:r>
          </a:p>
          <a:p>
            <a:pPr lvl="1"/>
            <a:r>
              <a:rPr lang="en-US" dirty="0">
                <a:cs typeface="Calibri"/>
              </a:rPr>
              <a:t>Young's modulus: 600 Pa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Lobule</a:t>
            </a:r>
          </a:p>
          <a:p>
            <a:pPr lvl="1"/>
            <a:r>
              <a:rPr lang="en-US" dirty="0">
                <a:cs typeface="Calibri"/>
              </a:rPr>
              <a:t>Radius: 300 </a:t>
            </a:r>
            <a:r>
              <a:rPr lang="en-US" dirty="0" err="1">
                <a:cs typeface="Calibri"/>
              </a:rPr>
              <a:t>μm</a:t>
            </a:r>
          </a:p>
        </p:txBody>
      </p:sp>
    </p:spTree>
    <p:extLst>
      <p:ext uri="{BB962C8B-B14F-4D97-AF65-F5344CB8AC3E}">
        <p14:creationId xmlns:p14="http://schemas.microsoft.com/office/powerpoint/2010/main" val="340066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E14B-1FB1-48E3-B9E3-69D5EBD2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D143-B357-4B55-8C26-6528A771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Liver fibrosis is a characteristic of most types of chronic liver disease</a:t>
            </a:r>
          </a:p>
          <a:p>
            <a:pPr lvl="1"/>
            <a:r>
              <a:rPr lang="en-US" dirty="0">
                <a:cs typeface="Calibri"/>
              </a:rPr>
              <a:t>Results from chronic damage</a:t>
            </a:r>
          </a:p>
          <a:p>
            <a:pPr lvl="1"/>
            <a:r>
              <a:rPr lang="en-US" dirty="0">
                <a:cs typeface="Calibri"/>
              </a:rPr>
              <a:t>Excessive accumulation of ECM proteins (collagen)</a:t>
            </a:r>
          </a:p>
          <a:p>
            <a:pPr lvl="1"/>
            <a:r>
              <a:rPr lang="en-US" dirty="0">
                <a:cs typeface="Calibri"/>
              </a:rPr>
              <a:t>Results in cirrhosis and eventually liver failure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45C0C6-EFEA-4015-B448-62983FA8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107747"/>
            <a:ext cx="11620500" cy="2249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B9491-BC21-43EE-A5E7-7241200AD468}"/>
              </a:ext>
            </a:extLst>
          </p:cNvPr>
          <p:cNvSpPr txBox="1"/>
          <p:nvPr/>
        </p:nvSpPr>
        <p:spPr>
          <a:xfrm>
            <a:off x="9575800" y="63373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Figure from </a:t>
            </a:r>
            <a:r>
              <a:rPr lang="en-US" b="1" dirty="0"/>
              <a:t>A </a:t>
            </a:r>
            <a:r>
              <a:rPr lang="en-US" b="1" dirty="0" err="1"/>
              <a:t>Ghallab</a:t>
            </a:r>
            <a:endParaRPr lang="en-US" b="1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15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C197E-D785-4C2F-9379-78662B5D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1DF07-8AC6-4DC5-A514-0A382A842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85000" cy="5037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The mechanism behind the formation of fibrosis pattern is still not well understood</a:t>
            </a:r>
          </a:p>
          <a:p>
            <a:pPr lvl="1"/>
            <a:r>
              <a:rPr lang="en-US" dirty="0">
                <a:cs typeface="Calibri"/>
              </a:rPr>
              <a:t>How the "bridging pattern" is formed during chronical injury?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Computational modeling aspects of fibrosis process may provide insights towards novel treatment strategies</a:t>
            </a:r>
          </a:p>
          <a:p>
            <a:pPr lvl="1"/>
            <a:r>
              <a:rPr lang="en-US" dirty="0">
                <a:cs typeface="Calibri"/>
              </a:rPr>
              <a:t>Iteration of computational model and experiments for refinement and improvement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A610B994-E45C-425D-B5A1-814D2697F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0" y="1896770"/>
            <a:ext cx="3683000" cy="2734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6D38D-4164-4CE3-897E-EA16F07FB8A7}"/>
              </a:ext>
            </a:extLst>
          </p:cNvPr>
          <p:cNvSpPr txBox="1"/>
          <p:nvPr/>
        </p:nvSpPr>
        <p:spPr>
          <a:xfrm>
            <a:off x="7975600" y="4635500"/>
            <a:ext cx="36576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Figure from </a:t>
            </a:r>
            <a:r>
              <a:rPr lang="en-US" b="1" dirty="0">
                <a:cs typeface="Calibri"/>
              </a:rPr>
              <a:t>A </a:t>
            </a:r>
            <a:r>
              <a:rPr lang="en-US" b="1" dirty="0" err="1">
                <a:cs typeface="Calibri"/>
              </a:rPr>
              <a:t>Ghallab</a:t>
            </a:r>
            <a:r>
              <a:rPr lang="en-US" dirty="0">
                <a:cs typeface="Calibri"/>
              </a:rPr>
              <a:t>: fibrotic liver due to chronic injury (red: staining of collagen)</a:t>
            </a:r>
          </a:p>
        </p:txBody>
      </p:sp>
    </p:spTree>
    <p:extLst>
      <p:ext uri="{BB962C8B-B14F-4D97-AF65-F5344CB8AC3E}">
        <p14:creationId xmlns:p14="http://schemas.microsoft.com/office/powerpoint/2010/main" val="172913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AA7-FC1D-48B0-9CE8-840164C2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From biology to mathematical model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CB05-745D-495D-921D-B5407610D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548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Fibrosis pattern: perhaps due to</a:t>
            </a:r>
          </a:p>
          <a:p>
            <a:pPr lvl="1"/>
            <a:r>
              <a:rPr lang="en-US" dirty="0">
                <a:cs typeface="Calibri"/>
              </a:rPr>
              <a:t>Chemical signals</a:t>
            </a:r>
          </a:p>
          <a:p>
            <a:pPr lvl="1"/>
            <a:r>
              <a:rPr lang="en-US" dirty="0">
                <a:cs typeface="Calibri"/>
              </a:rPr>
              <a:t>Mechanical forces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Activator-inhibitor system</a:t>
            </a:r>
          </a:p>
          <a:p>
            <a:pPr lvl="1"/>
            <a:r>
              <a:rPr lang="en-US" dirty="0">
                <a:cs typeface="Calibri"/>
              </a:rPr>
              <a:t>Protein signal activating collagen expression (activator)</a:t>
            </a:r>
          </a:p>
          <a:p>
            <a:pPr lvl="1"/>
            <a:r>
              <a:rPr lang="en-US" dirty="0">
                <a:cs typeface="Calibri"/>
              </a:rPr>
              <a:t>Protein signal inhibiting collagen expression (inhibitor)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Physical contact between cells and collagen fibers</a:t>
            </a:r>
          </a:p>
        </p:txBody>
      </p:sp>
      <p:pic>
        <p:nvPicPr>
          <p:cNvPr id="4" name="Picture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A691B7AB-AC99-4201-A9E5-89EF5C083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691774"/>
            <a:ext cx="4826000" cy="3385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29C52-AFBC-4D4E-B360-99022CB84262}"/>
              </a:ext>
            </a:extLst>
          </p:cNvPr>
          <p:cNvSpPr txBox="1"/>
          <p:nvPr/>
        </p:nvSpPr>
        <p:spPr>
          <a:xfrm>
            <a:off x="7924800" y="5080000"/>
            <a:ext cx="39878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One possible activator</a:t>
            </a:r>
            <a:r>
              <a:rPr lang="en-US" dirty="0">
                <a:cs typeface="Calibri"/>
              </a:rPr>
              <a:t>: </a:t>
            </a:r>
            <a:r>
              <a:rPr lang="en-US" b="1" dirty="0">
                <a:cs typeface="Calibri"/>
              </a:rPr>
              <a:t>Rspondin3</a:t>
            </a:r>
            <a:r>
              <a:rPr lang="en-US" dirty="0">
                <a:cs typeface="Calibri"/>
              </a:rPr>
              <a:t>, Rocha, et al, Cell Rep.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2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6C71F-AD4B-47D3-9CD8-177BAB99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Activator-inhibitor system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F364C-CA4D-41DA-BB79-2F7705C03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85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Activator-inhibitor regulating CYP pattern</a:t>
            </a:r>
          </a:p>
          <a:p>
            <a:pPr lvl="1"/>
            <a:r>
              <a:rPr lang="en-US" dirty="0">
                <a:cs typeface="Calibri"/>
              </a:rPr>
              <a:t>Activator released from the Central Vein (CV)</a:t>
            </a:r>
          </a:p>
          <a:p>
            <a:pPr lvl="1"/>
            <a:r>
              <a:rPr lang="en-US" dirty="0">
                <a:cs typeface="Calibri"/>
              </a:rPr>
              <a:t>Inhibitor released from the Portal Vein (PV)</a:t>
            </a:r>
          </a:p>
          <a:p>
            <a:r>
              <a:rPr lang="en-US" dirty="0">
                <a:cs typeface="Calibri"/>
              </a:rPr>
              <a:t>Our modeled CYP region generally covers the regions where collagen is generated and concentrated</a:t>
            </a:r>
          </a:p>
          <a:p>
            <a:pPr lvl="1"/>
            <a:r>
              <a:rPr lang="en-US" dirty="0">
                <a:cs typeface="Calibri"/>
              </a:rPr>
              <a:t>But not specific for the collagens</a:t>
            </a:r>
          </a:p>
          <a:p>
            <a:pPr lvl="1"/>
            <a:endParaRPr lang="en-US" dirty="0">
              <a:cs typeface="Calibri"/>
            </a:endParaRPr>
          </a:p>
        </p:txBody>
      </p:sp>
      <p:pic>
        <p:nvPicPr>
          <p:cNvPr id="4" name="Picture 4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126FDCE1-95F6-4060-BB96-C833A398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63" y="1865958"/>
            <a:ext cx="4924425" cy="3122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79FFF2-DFD0-481C-9B4B-60070BF47D64}"/>
              </a:ext>
            </a:extLst>
          </p:cNvPr>
          <p:cNvSpPr txBox="1"/>
          <p:nvPr/>
        </p:nvSpPr>
        <p:spPr>
          <a:xfrm>
            <a:off x="7093743" y="4986337"/>
            <a:ext cx="4898231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Our modeled CYP pattern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cyan</a:t>
            </a:r>
            <a:r>
              <a:rPr lang="en-US" dirty="0">
                <a:cs typeface="Calibri"/>
              </a:rPr>
              <a:t>) covers almost all of the collagens 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pink</a:t>
            </a:r>
            <a:r>
              <a:rPr lang="en-US" dirty="0">
                <a:cs typeface="Calibri"/>
              </a:rPr>
              <a:t>) with high sensitivity ~ 93%, but low specificity ~ 30%</a:t>
            </a:r>
            <a:endParaRPr lang="en-US" dirty="0"/>
          </a:p>
          <a:p>
            <a:r>
              <a:rPr lang="en-US" dirty="0"/>
              <a:t>Collagen staining is from </a:t>
            </a:r>
            <a:r>
              <a:rPr lang="en-US" b="1" dirty="0"/>
              <a:t>A </a:t>
            </a:r>
            <a:r>
              <a:rPr lang="en-US" b="1" dirty="0" err="1"/>
              <a:t>Ghallab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564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CF0E-962E-4069-B65E-0CF2129F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The possible mechanism incorporating collagen-cell 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0C1C-8346-4BF3-8C1A-F839785E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41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Collagens are overexpressed in the CYP region</a:t>
            </a:r>
          </a:p>
          <a:p>
            <a:r>
              <a:rPr lang="en-US" dirty="0">
                <a:cs typeface="Calibri"/>
              </a:rPr>
              <a:t>During the liver regeneration, proliferating cells push and suppress the collagen network</a:t>
            </a:r>
          </a:p>
          <a:p>
            <a:r>
              <a:rPr lang="en-US" dirty="0">
                <a:cs typeface="Calibri"/>
              </a:rPr>
              <a:t>After regeneration is completed,  the "bridging pattern" of collagen fibers is formed</a:t>
            </a:r>
          </a:p>
        </p:txBody>
      </p:sp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BE318747-E8FD-42FC-B0CD-556263E38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062" y="1300163"/>
            <a:ext cx="4190999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5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17B5-7709-44E1-ACB0-6BFD4CDC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Collagen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AB00-00D4-4177-836D-B0F4793CC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649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We model collagen as meshwork</a:t>
            </a:r>
          </a:p>
          <a:p>
            <a:pPr lvl="1"/>
            <a:r>
              <a:rPr lang="en-US" dirty="0">
                <a:cs typeface="Calibri"/>
              </a:rPr>
              <a:t>Mechanical property of collagen fibers</a:t>
            </a:r>
          </a:p>
          <a:p>
            <a:pPr lvl="2"/>
            <a:r>
              <a:rPr lang="en-US" dirty="0">
                <a:cs typeface="Calibri"/>
              </a:rPr>
              <a:t>Linear springs</a:t>
            </a:r>
          </a:p>
          <a:p>
            <a:pPr lvl="2"/>
            <a:r>
              <a:rPr lang="en-US" dirty="0">
                <a:cs typeface="Calibri"/>
              </a:rPr>
              <a:t>Rotational springs</a:t>
            </a:r>
          </a:p>
        </p:txBody>
      </p:sp>
      <p:pic>
        <p:nvPicPr>
          <p:cNvPr id="6" name="Picture 6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7F4C859F-E607-4DFD-A4EC-8138E521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4319588"/>
            <a:ext cx="4131468" cy="1874044"/>
          </a:xfrm>
          <a:prstGeom prst="rect">
            <a:avLst/>
          </a:prstGeom>
        </p:spPr>
      </p:pic>
      <p:pic>
        <p:nvPicPr>
          <p:cNvPr id="8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46368FED-E773-4D95-8B6D-AB3C6D60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987" y="688181"/>
            <a:ext cx="3986211" cy="2993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592191-5AFF-435E-BC52-AEE13F1288D6}"/>
              </a:ext>
            </a:extLst>
          </p:cNvPr>
          <p:cNvSpPr txBox="1"/>
          <p:nvPr/>
        </p:nvSpPr>
        <p:spPr>
          <a:xfrm>
            <a:off x="7141369" y="3676650"/>
            <a:ext cx="3969543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Collagen type I</a:t>
            </a:r>
            <a:r>
              <a:rPr lang="en-US" dirty="0">
                <a:cs typeface="Calibri"/>
              </a:rPr>
              <a:t> (</a:t>
            </a:r>
            <a:r>
              <a:rPr lang="en-US" dirty="0">
                <a:solidFill>
                  <a:srgbClr val="7030A0"/>
                </a:solidFill>
                <a:cs typeface="Calibri"/>
              </a:rPr>
              <a:t>purple</a:t>
            </a:r>
            <a:r>
              <a:rPr lang="en-US" dirty="0">
                <a:cs typeface="Calibri"/>
              </a:rPr>
              <a:t>) in mouse upon chronic injury, data is from </a:t>
            </a:r>
            <a:r>
              <a:rPr lang="en-US" b="1" dirty="0">
                <a:cs typeface="Calibri"/>
              </a:rPr>
              <a:t>S Hammad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C8C8C-FCD0-464E-81AC-AC32C1C9A30F}"/>
              </a:ext>
            </a:extLst>
          </p:cNvPr>
          <p:cNvSpPr txBox="1"/>
          <p:nvPr/>
        </p:nvSpPr>
        <p:spPr>
          <a:xfrm>
            <a:off x="7141368" y="6200775"/>
            <a:ext cx="4231480" cy="65823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Collagen fibers are modeled as linear / rotational springs</a:t>
            </a:r>
          </a:p>
        </p:txBody>
      </p:sp>
    </p:spTree>
    <p:extLst>
      <p:ext uri="{BB962C8B-B14F-4D97-AF65-F5344CB8AC3E}">
        <p14:creationId xmlns:p14="http://schemas.microsoft.com/office/powerpoint/2010/main" val="391652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F829-D85B-40B2-8AF9-7315F5AD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Calibri Light"/>
              </a:rPr>
              <a:t>Validating the model: Bending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DA097-D79C-43AE-AED7-B6ADB263B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1813"/>
            <a:ext cx="4562476" cy="4375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Collagen bending test</a:t>
            </a:r>
          </a:p>
          <a:p>
            <a:pPr lvl="1"/>
            <a:r>
              <a:rPr lang="en-US" dirty="0">
                <a:cs typeface="Calibri"/>
              </a:rPr>
              <a:t>One single fiber is fixed on the device. Forces are applied on different positions of it</a:t>
            </a:r>
          </a:p>
          <a:p>
            <a:pPr lvl="1"/>
            <a:r>
              <a:rPr lang="en-US" dirty="0">
                <a:cs typeface="Calibri"/>
              </a:rPr>
              <a:t>The experimental study we compared to: Yang, et al, Biomaterials, 2008</a:t>
            </a:r>
          </a:p>
          <a:p>
            <a:pPr lvl="1"/>
            <a:r>
              <a:rPr lang="en-US" dirty="0">
                <a:cs typeface="Calibri"/>
              </a:rPr>
              <a:t>Our model can well capture the bending behavior of the collagen fiber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C574B3-CDF7-4CC2-9EDE-79FC47407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262" y="1619250"/>
            <a:ext cx="2514600" cy="762000"/>
          </a:xfrm>
          <a:prstGeom prst="rect">
            <a:avLst/>
          </a:prstGeom>
        </p:spPr>
      </p:pic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3FF90B3-E1A1-41BA-A798-A37024C5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69" y="3074194"/>
            <a:ext cx="4424361" cy="3793330"/>
          </a:xfrm>
          <a:prstGeom prst="rect">
            <a:avLst/>
          </a:prstGeom>
        </p:spPr>
      </p:pic>
      <p:pic>
        <p:nvPicPr>
          <p:cNvPr id="8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5F1BD190-3206-4AB5-8FB5-2342996F05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25" t="45390" r="22403" b="20567"/>
          <a:stretch/>
        </p:blipFill>
        <p:spPr>
          <a:xfrm>
            <a:off x="8301038" y="1524003"/>
            <a:ext cx="3766115" cy="11232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A96A28-69FB-4EC1-BF85-7BB16CD8CFBF}"/>
              </a:ext>
            </a:extLst>
          </p:cNvPr>
          <p:cNvCxnSpPr/>
          <p:nvPr/>
        </p:nvCxnSpPr>
        <p:spPr>
          <a:xfrm>
            <a:off x="10329860" y="1531141"/>
            <a:ext cx="9526" cy="5691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593840-054D-4D00-8B58-B43607ED7234}"/>
              </a:ext>
            </a:extLst>
          </p:cNvPr>
          <p:cNvSpPr txBox="1"/>
          <p:nvPr/>
        </p:nvSpPr>
        <p:spPr>
          <a:xfrm>
            <a:off x="5426868" y="2640806"/>
            <a:ext cx="6648448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Left</a:t>
            </a:r>
            <a:r>
              <a:rPr lang="en-US" dirty="0">
                <a:cs typeface="Calibri"/>
              </a:rPr>
              <a:t>: diagram of bending test for single fiber, forces are exerted on different position; Right: our modeled deformation of the fiber due to exerted force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1F3572-FCCB-49F3-B05C-114ABEBC2DF1}"/>
              </a:ext>
            </a:extLst>
          </p:cNvPr>
          <p:cNvSpPr txBox="1"/>
          <p:nvPr/>
        </p:nvSpPr>
        <p:spPr>
          <a:xfrm>
            <a:off x="9927431" y="4093368"/>
            <a:ext cx="2278855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Our modeled fiber force-displacement</a:t>
            </a:r>
            <a:r>
              <a:rPr lang="en-US" dirty="0">
                <a:cs typeface="Calibri"/>
              </a:rPr>
              <a:t> curve fits the experimental data (Yang, et al, 2008) perfectly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9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4879-07E1-4B82-931A-85078B11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cs typeface="Calibri Light"/>
              </a:rPr>
              <a:t>Validating the model: Shear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8A7F-708D-42F9-A8A3-09C3B0EC7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81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Collagen shear test:</a:t>
            </a:r>
          </a:p>
          <a:p>
            <a:pPr lvl="1"/>
            <a:r>
              <a:rPr lang="en-US" dirty="0">
                <a:cs typeface="Calibri"/>
              </a:rPr>
              <a:t>Collagen network is sheared</a:t>
            </a:r>
          </a:p>
          <a:p>
            <a:pPr lvl="1"/>
            <a:r>
              <a:rPr lang="en-US" dirty="0">
                <a:cs typeface="Calibri"/>
              </a:rPr>
              <a:t>The experimental study we compared to:  Stein, et al, Complexity, 2011</a:t>
            </a:r>
          </a:p>
          <a:p>
            <a:pPr lvl="1"/>
            <a:r>
              <a:rPr lang="en-US" dirty="0">
                <a:cs typeface="Calibri"/>
              </a:rPr>
              <a:t>Our model can well capture the network shear mechanics up to 45% of the shear deformation</a:t>
            </a:r>
          </a:p>
        </p:txBody>
      </p:sp>
      <p:pic>
        <p:nvPicPr>
          <p:cNvPr id="12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id="{AC1DD837-4065-4F00-82A1-5F66F60BE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219" y="2940844"/>
            <a:ext cx="4641056" cy="3921918"/>
          </a:xfrm>
          <a:prstGeom prst="rect">
            <a:avLst/>
          </a:prstGeom>
        </p:spPr>
      </p:pic>
      <p:pic>
        <p:nvPicPr>
          <p:cNvPr id="8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A76DDB6E-7FC1-4C49-B457-884F75DE2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5" t="19396" r="22167" b="7759"/>
          <a:stretch/>
        </p:blipFill>
        <p:spPr>
          <a:xfrm>
            <a:off x="6191250" y="1321596"/>
            <a:ext cx="1831419" cy="1687236"/>
          </a:xfrm>
          <a:prstGeom prst="rect">
            <a:avLst/>
          </a:prstGeom>
        </p:spPr>
      </p:pic>
      <p:pic>
        <p:nvPicPr>
          <p:cNvPr id="10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A4EDE11E-EA92-4A08-AE8D-C18DF19C22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62" t="22222" r="11111" b="7265"/>
          <a:stretch/>
        </p:blipFill>
        <p:spPr>
          <a:xfrm>
            <a:off x="8024813" y="1321594"/>
            <a:ext cx="2353335" cy="168718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0CBC36-8778-4F98-98B4-37AD84D4E17E}"/>
              </a:ext>
            </a:extLst>
          </p:cNvPr>
          <p:cNvCxnSpPr/>
          <p:nvPr/>
        </p:nvCxnSpPr>
        <p:spPr>
          <a:xfrm>
            <a:off x="9567859" y="1340641"/>
            <a:ext cx="676276" cy="95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FE360A-84A9-40BA-BDF0-ADE97F8A1663}"/>
              </a:ext>
            </a:extLst>
          </p:cNvPr>
          <p:cNvCxnSpPr>
            <a:cxnSpLocks/>
          </p:cNvCxnSpPr>
          <p:nvPr/>
        </p:nvCxnSpPr>
        <p:spPr>
          <a:xfrm flipH="1">
            <a:off x="8053385" y="2947985"/>
            <a:ext cx="633411" cy="95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670A772-E452-4DE2-911D-FA56D628CB43}"/>
              </a:ext>
            </a:extLst>
          </p:cNvPr>
          <p:cNvSpPr txBox="1"/>
          <p:nvPr/>
        </p:nvSpPr>
        <p:spPr>
          <a:xfrm>
            <a:off x="6093618" y="2974181"/>
            <a:ext cx="429101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Left</a:t>
            </a:r>
            <a:r>
              <a:rPr lang="en-US" dirty="0">
                <a:cs typeface="Calibri"/>
              </a:rPr>
              <a:t>: collagen network at relaxed status; Right: shear is applied 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8D969F-64FE-49F4-8300-D2885AC8F6F8}"/>
              </a:ext>
            </a:extLst>
          </p:cNvPr>
          <p:cNvSpPr txBox="1"/>
          <p:nvPr/>
        </p:nvSpPr>
        <p:spPr>
          <a:xfrm>
            <a:off x="9879806" y="4093368"/>
            <a:ext cx="2278855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Our modeled network strain-stress</a:t>
            </a:r>
            <a:r>
              <a:rPr lang="en-US" dirty="0">
                <a:cs typeface="Calibri"/>
              </a:rPr>
              <a:t> curve well fits the experimental data (Stein, et al, 2011) up to 45% of shear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29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A mechanical collagen model to study the formation of liver fibrosis</vt:lpstr>
      <vt:lpstr>Introduction</vt:lpstr>
      <vt:lpstr>Motivation</vt:lpstr>
      <vt:lpstr>From biology to mathematical model</vt:lpstr>
      <vt:lpstr>Activator-inhibitor system</vt:lpstr>
      <vt:lpstr>The possible mechanism incorporating collagen-cell mechanics</vt:lpstr>
      <vt:lpstr>Collagen model</vt:lpstr>
      <vt:lpstr>Validating the model: Bending</vt:lpstr>
      <vt:lpstr>Validating the model: Shear</vt:lpstr>
      <vt:lpstr>A toy model of fibrosis</vt:lpstr>
      <vt:lpstr>Incorporate the collagen model into lobule</vt:lpstr>
      <vt:lpstr>Summary</vt:lpstr>
      <vt:lpstr>Future plan</vt:lpstr>
      <vt:lpstr>Acknowledgement</vt:lpstr>
      <vt:lpstr>Appendix: parameters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582</cp:revision>
  <dcterms:created xsi:type="dcterms:W3CDTF">2013-07-15T20:26:40Z</dcterms:created>
  <dcterms:modified xsi:type="dcterms:W3CDTF">2018-11-23T18:11:21Z</dcterms:modified>
</cp:coreProperties>
</file>